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91" r:id="rId1"/>
  </p:sldMasterIdLst>
  <p:sldIdLst>
    <p:sldId id="256" r:id="rId2"/>
    <p:sldId id="257" r:id="rId3"/>
    <p:sldId id="260" r:id="rId4"/>
    <p:sldId id="261" r:id="rId5"/>
    <p:sldId id="258" r:id="rId6"/>
    <p:sldId id="259" r:id="rId7"/>
    <p:sldId id="270" r:id="rId8"/>
    <p:sldId id="271" r:id="rId9"/>
    <p:sldId id="272" r:id="rId10"/>
    <p:sldId id="267" r:id="rId11"/>
    <p:sldId id="273" r:id="rId12"/>
    <p:sldId id="274" r:id="rId13"/>
    <p:sldId id="269" r:id="rId14"/>
    <p:sldId id="268" r:id="rId15"/>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École Saint-Bernard" initials="ÉS" lastIdx="1" clrIdx="0">
    <p:extLst>
      <p:ext uri="{19B8F6BF-5375-455C-9EA6-DF929625EA0E}">
        <p15:presenceInfo xmlns:p15="http://schemas.microsoft.com/office/powerpoint/2012/main" userId="S::saint-bernard@csrl.net::ce210243-5ae6-43a7-b558-78c02be11c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58" autoAdjust="0"/>
    <p:restoredTop sz="94660"/>
  </p:normalViewPr>
  <p:slideViewPr>
    <p:cSldViewPr snapToGrid="0">
      <p:cViewPr varScale="1">
        <p:scale>
          <a:sx n="74" d="100"/>
          <a:sy n="74" d="100"/>
        </p:scale>
        <p:origin x="10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D17D09-AEDB-43AD-B64C-26C9E6A050C3}"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491B369B-E3B2-4C89-85A7-4B229B4F95E1}">
      <dgm:prSet custT="1"/>
      <dgm:spPr/>
      <dgm:t>
        <a:bodyPr/>
        <a:lstStyle/>
        <a:p>
          <a:r>
            <a:rPr lang="fr-CA" sz="2000" b="1">
              <a:latin typeface="Maiandra GD" panose="020E0502030308020204" pitchFamily="34" charset="0"/>
            </a:rPr>
            <a:t>Membres parents </a:t>
          </a:r>
          <a:r>
            <a:rPr lang="fr-CA" sz="2000">
              <a:latin typeface="Maiandra GD" panose="020E0502030308020204" pitchFamily="34" charset="0"/>
            </a:rPr>
            <a:t>:                                                                                   </a:t>
          </a:r>
          <a:endParaRPr lang="en-US" sz="2000" dirty="0">
            <a:latin typeface="Maiandra GD" panose="020E0502030308020204" pitchFamily="34" charset="0"/>
          </a:endParaRPr>
        </a:p>
      </dgm:t>
    </dgm:pt>
    <dgm:pt modelId="{63CABCE5-51A1-4EF2-A127-E7E7F4245056}" type="parTrans" cxnId="{50AD1C7A-3DA9-404E-935E-4D97B46D2A17}">
      <dgm:prSet/>
      <dgm:spPr/>
      <dgm:t>
        <a:bodyPr/>
        <a:lstStyle/>
        <a:p>
          <a:endParaRPr lang="en-US"/>
        </a:p>
      </dgm:t>
    </dgm:pt>
    <dgm:pt modelId="{CAD8FE63-D948-4743-9F44-B9B5F344061D}" type="sibTrans" cxnId="{50AD1C7A-3DA9-404E-935E-4D97B46D2A17}">
      <dgm:prSet/>
      <dgm:spPr/>
      <dgm:t>
        <a:bodyPr/>
        <a:lstStyle/>
        <a:p>
          <a:endParaRPr lang="en-US"/>
        </a:p>
      </dgm:t>
    </dgm:pt>
    <dgm:pt modelId="{3DB286E4-F0DF-4624-8D9D-AD34F558275D}">
      <dgm:prSet custT="1"/>
      <dgm:spPr/>
      <dgm:t>
        <a:bodyPr/>
        <a:lstStyle/>
        <a:p>
          <a:r>
            <a:rPr lang="fr-FR" sz="1800">
              <a:latin typeface="Maiandra GD" panose="020E0502030308020204" pitchFamily="34" charset="0"/>
            </a:rPr>
            <a:t>Mme Marilyne Moreau (2022-2022)                                                                    </a:t>
          </a:r>
          <a:endParaRPr lang="en-US" sz="1800" dirty="0">
            <a:latin typeface="Maiandra GD" panose="020E0502030308020204" pitchFamily="34" charset="0"/>
          </a:endParaRPr>
        </a:p>
      </dgm:t>
    </dgm:pt>
    <dgm:pt modelId="{558DCBBD-D439-4ED9-8A95-12DC67A01615}" type="parTrans" cxnId="{043B9F66-0FA1-46A8-975F-73B4F85FF6DE}">
      <dgm:prSet/>
      <dgm:spPr/>
      <dgm:t>
        <a:bodyPr/>
        <a:lstStyle/>
        <a:p>
          <a:endParaRPr lang="en-US"/>
        </a:p>
      </dgm:t>
    </dgm:pt>
    <dgm:pt modelId="{4873EA31-149E-44C0-A06C-85D65CCE6384}" type="sibTrans" cxnId="{043B9F66-0FA1-46A8-975F-73B4F85FF6DE}">
      <dgm:prSet/>
      <dgm:spPr/>
      <dgm:t>
        <a:bodyPr/>
        <a:lstStyle/>
        <a:p>
          <a:endParaRPr lang="en-US"/>
        </a:p>
      </dgm:t>
    </dgm:pt>
    <dgm:pt modelId="{644D1871-50E0-4202-A363-BD8A331EA27F}">
      <dgm:prSet custT="1"/>
      <dgm:spPr/>
      <dgm:t>
        <a:bodyPr/>
        <a:lstStyle/>
        <a:p>
          <a:r>
            <a:rPr lang="fr-FR" sz="1800">
              <a:latin typeface="Maiandra GD" panose="020E0502030308020204" pitchFamily="34" charset="0"/>
            </a:rPr>
            <a:t>Mme Mylène Parisé (2020-2022)                                                                </a:t>
          </a:r>
          <a:endParaRPr lang="en-US" sz="1800" dirty="0">
            <a:latin typeface="Maiandra GD" panose="020E0502030308020204" pitchFamily="34" charset="0"/>
          </a:endParaRPr>
        </a:p>
      </dgm:t>
    </dgm:pt>
    <dgm:pt modelId="{339DFB33-80FD-4D04-A5B9-A00A65EE085E}" type="parTrans" cxnId="{3404A5A1-476F-4D9E-9CE7-0578AFDD4D97}">
      <dgm:prSet/>
      <dgm:spPr/>
      <dgm:t>
        <a:bodyPr/>
        <a:lstStyle/>
        <a:p>
          <a:endParaRPr lang="en-US"/>
        </a:p>
      </dgm:t>
    </dgm:pt>
    <dgm:pt modelId="{7E43E1E9-BD3C-41F2-9AC2-51683FEFE32C}" type="sibTrans" cxnId="{3404A5A1-476F-4D9E-9CE7-0578AFDD4D97}">
      <dgm:prSet/>
      <dgm:spPr/>
      <dgm:t>
        <a:bodyPr/>
        <a:lstStyle/>
        <a:p>
          <a:endParaRPr lang="en-US"/>
        </a:p>
      </dgm:t>
    </dgm:pt>
    <dgm:pt modelId="{00C8C275-7BD6-4EF4-B55B-86321E6634A3}">
      <dgm:prSet custT="1"/>
      <dgm:spPr/>
      <dgm:t>
        <a:bodyPr/>
        <a:lstStyle/>
        <a:p>
          <a:r>
            <a:rPr lang="fr-FR" sz="1800">
              <a:latin typeface="Maiandra GD" panose="020E0502030308020204" pitchFamily="34" charset="0"/>
            </a:rPr>
            <a:t>Mme Jenny Duguay (2021-2023)                                                          </a:t>
          </a:r>
          <a:endParaRPr lang="en-US" sz="1800" dirty="0">
            <a:latin typeface="Maiandra GD" panose="020E0502030308020204" pitchFamily="34" charset="0"/>
          </a:endParaRPr>
        </a:p>
      </dgm:t>
    </dgm:pt>
    <dgm:pt modelId="{85A0CA40-9CD2-4260-8CCD-A9DC8F782BE0}" type="parTrans" cxnId="{6FE3C47B-DA48-4F35-A25D-70F0024782F0}">
      <dgm:prSet/>
      <dgm:spPr/>
      <dgm:t>
        <a:bodyPr/>
        <a:lstStyle/>
        <a:p>
          <a:endParaRPr lang="en-US"/>
        </a:p>
      </dgm:t>
    </dgm:pt>
    <dgm:pt modelId="{E0456488-96FC-4420-9AA7-25A92F78B629}" type="sibTrans" cxnId="{6FE3C47B-DA48-4F35-A25D-70F0024782F0}">
      <dgm:prSet/>
      <dgm:spPr/>
      <dgm:t>
        <a:bodyPr/>
        <a:lstStyle/>
        <a:p>
          <a:endParaRPr lang="en-US"/>
        </a:p>
      </dgm:t>
    </dgm:pt>
    <dgm:pt modelId="{3A33A54D-3A6F-4683-8F90-0D9D4A6C8D74}">
      <dgm:prSet custT="1"/>
      <dgm:spPr/>
      <dgm:t>
        <a:bodyPr/>
        <a:lstStyle/>
        <a:p>
          <a:r>
            <a:rPr lang="fr-FR" sz="1800">
              <a:latin typeface="Maiandra GD" panose="020E0502030308020204" pitchFamily="34" charset="0"/>
            </a:rPr>
            <a:t>Marie-Eve Allain (2019-2021)   </a:t>
          </a:r>
          <a:endParaRPr lang="en-US" sz="1800" dirty="0">
            <a:latin typeface="Maiandra GD" panose="020E0502030308020204" pitchFamily="34" charset="0"/>
          </a:endParaRPr>
        </a:p>
      </dgm:t>
    </dgm:pt>
    <dgm:pt modelId="{0D4E006D-FF05-4D25-B227-E1C9F3508BCA}" type="parTrans" cxnId="{10C4B507-95C6-440F-9FCC-FEEEBA2FCBED}">
      <dgm:prSet/>
      <dgm:spPr/>
      <dgm:t>
        <a:bodyPr/>
        <a:lstStyle/>
        <a:p>
          <a:endParaRPr lang="en-US"/>
        </a:p>
      </dgm:t>
    </dgm:pt>
    <dgm:pt modelId="{B49270F2-FB87-4BE3-B187-C762C19D8EAF}" type="sibTrans" cxnId="{10C4B507-95C6-440F-9FCC-FEEEBA2FCBED}">
      <dgm:prSet/>
      <dgm:spPr/>
      <dgm:t>
        <a:bodyPr/>
        <a:lstStyle/>
        <a:p>
          <a:endParaRPr lang="en-US"/>
        </a:p>
      </dgm:t>
    </dgm:pt>
    <dgm:pt modelId="{22A8DE42-FDD4-4185-8A23-921AD0BAD481}">
      <dgm:prSet custT="1"/>
      <dgm:spPr/>
      <dgm:t>
        <a:bodyPr/>
        <a:lstStyle/>
        <a:p>
          <a:r>
            <a:rPr lang="fr-CA" sz="2000" b="1">
              <a:latin typeface="Maiandra GD" panose="020E0502030308020204" pitchFamily="34" charset="0"/>
            </a:rPr>
            <a:t>Membres personnel enseignant :</a:t>
          </a:r>
          <a:endParaRPr lang="en-US" sz="2000" dirty="0">
            <a:latin typeface="Maiandra GD" panose="020E0502030308020204" pitchFamily="34" charset="0"/>
          </a:endParaRPr>
        </a:p>
      </dgm:t>
    </dgm:pt>
    <dgm:pt modelId="{7891D3B8-C9D4-4A14-A6F8-EBEFFF4891BA}" type="parTrans" cxnId="{48917771-7901-4369-8047-BDCE9FCD1AF9}">
      <dgm:prSet/>
      <dgm:spPr/>
      <dgm:t>
        <a:bodyPr/>
        <a:lstStyle/>
        <a:p>
          <a:endParaRPr lang="en-US"/>
        </a:p>
      </dgm:t>
    </dgm:pt>
    <dgm:pt modelId="{B423CF88-A526-4B67-8A52-85B388B3C750}" type="sibTrans" cxnId="{48917771-7901-4369-8047-BDCE9FCD1AF9}">
      <dgm:prSet/>
      <dgm:spPr/>
      <dgm:t>
        <a:bodyPr/>
        <a:lstStyle/>
        <a:p>
          <a:endParaRPr lang="en-US"/>
        </a:p>
      </dgm:t>
    </dgm:pt>
    <dgm:pt modelId="{54B5F1C0-985D-4C07-9BAF-7EF8F078E433}">
      <dgm:prSet custT="1"/>
      <dgm:spPr/>
      <dgm:t>
        <a:bodyPr/>
        <a:lstStyle/>
        <a:p>
          <a:r>
            <a:rPr lang="fr-FR" sz="1800">
              <a:latin typeface="Maiandra GD" panose="020E0502030308020204" pitchFamily="34" charset="0"/>
            </a:rPr>
            <a:t>Mme Marie-Ève Arseneau, enseignante</a:t>
          </a:r>
          <a:endParaRPr lang="en-US" sz="1800" dirty="0">
            <a:latin typeface="Maiandra GD" panose="020E0502030308020204" pitchFamily="34" charset="0"/>
          </a:endParaRPr>
        </a:p>
      </dgm:t>
    </dgm:pt>
    <dgm:pt modelId="{5D1EAE75-08C5-41C0-ACB5-82E5A0830DD7}" type="parTrans" cxnId="{E82842DF-DD2A-4FC0-A20A-9BDD4C4867DA}">
      <dgm:prSet/>
      <dgm:spPr/>
      <dgm:t>
        <a:bodyPr/>
        <a:lstStyle/>
        <a:p>
          <a:endParaRPr lang="en-US"/>
        </a:p>
      </dgm:t>
    </dgm:pt>
    <dgm:pt modelId="{99B2A0ED-4CCA-487B-A80F-42247D21AE60}" type="sibTrans" cxnId="{E82842DF-DD2A-4FC0-A20A-9BDD4C4867DA}">
      <dgm:prSet/>
      <dgm:spPr/>
      <dgm:t>
        <a:bodyPr/>
        <a:lstStyle/>
        <a:p>
          <a:endParaRPr lang="en-US"/>
        </a:p>
      </dgm:t>
    </dgm:pt>
    <dgm:pt modelId="{37F63BF6-9092-4A8F-9377-8ECA7B91D50E}">
      <dgm:prSet custT="1"/>
      <dgm:spPr/>
      <dgm:t>
        <a:bodyPr/>
        <a:lstStyle/>
        <a:p>
          <a:r>
            <a:rPr lang="fr-FR" sz="1800">
              <a:latin typeface="Maiandra GD" panose="020E0502030308020204" pitchFamily="34" charset="0"/>
            </a:rPr>
            <a:t>Mme Line Lebrun, enseignante</a:t>
          </a:r>
          <a:endParaRPr lang="en-US" sz="1800" dirty="0">
            <a:latin typeface="Maiandra GD" panose="020E0502030308020204" pitchFamily="34" charset="0"/>
          </a:endParaRPr>
        </a:p>
      </dgm:t>
    </dgm:pt>
    <dgm:pt modelId="{5F79C095-4569-446B-BEBF-A702AC6B33DE}" type="parTrans" cxnId="{65D35E2B-E207-4313-9B41-1C44FA328D19}">
      <dgm:prSet/>
      <dgm:spPr/>
      <dgm:t>
        <a:bodyPr/>
        <a:lstStyle/>
        <a:p>
          <a:endParaRPr lang="en-US"/>
        </a:p>
      </dgm:t>
    </dgm:pt>
    <dgm:pt modelId="{B09D09CA-B424-443E-92E8-82A16D8A6536}" type="sibTrans" cxnId="{65D35E2B-E207-4313-9B41-1C44FA328D19}">
      <dgm:prSet/>
      <dgm:spPr/>
      <dgm:t>
        <a:bodyPr/>
        <a:lstStyle/>
        <a:p>
          <a:endParaRPr lang="en-US"/>
        </a:p>
      </dgm:t>
    </dgm:pt>
    <dgm:pt modelId="{89FC5506-0EE7-47EB-A663-619A6ECC5016}">
      <dgm:prSet custT="1"/>
      <dgm:spPr/>
      <dgm:t>
        <a:bodyPr/>
        <a:lstStyle/>
        <a:p>
          <a:r>
            <a:rPr lang="fr-CA" sz="2000" b="1">
              <a:latin typeface="Maiandra GD" panose="020E0502030308020204" pitchFamily="34" charset="0"/>
            </a:rPr>
            <a:t>Membre personnel de soutien</a:t>
          </a:r>
          <a:endParaRPr lang="en-US" sz="2000" dirty="0">
            <a:latin typeface="Maiandra GD" panose="020E0502030308020204" pitchFamily="34" charset="0"/>
          </a:endParaRPr>
        </a:p>
      </dgm:t>
    </dgm:pt>
    <dgm:pt modelId="{8C371915-B479-4EEC-9AE5-2163A3574691}" type="parTrans" cxnId="{C4A3A89D-992A-4F60-9084-DAFC487EB4D1}">
      <dgm:prSet/>
      <dgm:spPr/>
      <dgm:t>
        <a:bodyPr/>
        <a:lstStyle/>
        <a:p>
          <a:endParaRPr lang="en-US"/>
        </a:p>
      </dgm:t>
    </dgm:pt>
    <dgm:pt modelId="{9094818E-8BC9-4A40-A5E3-3C66AD4F675E}" type="sibTrans" cxnId="{C4A3A89D-992A-4F60-9084-DAFC487EB4D1}">
      <dgm:prSet/>
      <dgm:spPr/>
      <dgm:t>
        <a:bodyPr/>
        <a:lstStyle/>
        <a:p>
          <a:endParaRPr lang="en-US"/>
        </a:p>
      </dgm:t>
    </dgm:pt>
    <dgm:pt modelId="{CC4136A2-55FD-4365-8CD5-A29D9468409F}">
      <dgm:prSet custT="1"/>
      <dgm:spPr/>
      <dgm:t>
        <a:bodyPr/>
        <a:lstStyle/>
        <a:p>
          <a:r>
            <a:rPr lang="fr-FR" sz="1800">
              <a:latin typeface="Maiandra GD" panose="020E0502030308020204" pitchFamily="34" charset="0"/>
            </a:rPr>
            <a:t>Mme Chantal Lambert, responsable du service de garde</a:t>
          </a:r>
          <a:endParaRPr lang="en-US" sz="1800" dirty="0">
            <a:latin typeface="Maiandra GD" panose="020E0502030308020204" pitchFamily="34" charset="0"/>
          </a:endParaRPr>
        </a:p>
      </dgm:t>
    </dgm:pt>
    <dgm:pt modelId="{8EE8CC45-2357-4563-8300-65C738239D75}" type="parTrans" cxnId="{B0D0D4B8-C887-4CC4-9C9C-FBBC74102CC5}">
      <dgm:prSet/>
      <dgm:spPr/>
      <dgm:t>
        <a:bodyPr/>
        <a:lstStyle/>
        <a:p>
          <a:endParaRPr lang="en-US"/>
        </a:p>
      </dgm:t>
    </dgm:pt>
    <dgm:pt modelId="{52A9C917-B8BB-460C-8EB9-ACA84930FB6E}" type="sibTrans" cxnId="{B0D0D4B8-C887-4CC4-9C9C-FBBC74102CC5}">
      <dgm:prSet/>
      <dgm:spPr/>
      <dgm:t>
        <a:bodyPr/>
        <a:lstStyle/>
        <a:p>
          <a:endParaRPr lang="en-US"/>
        </a:p>
      </dgm:t>
    </dgm:pt>
    <dgm:pt modelId="{653DED35-D8CC-44F3-8CC7-ADD93A4CE766}">
      <dgm:prSet custT="1"/>
      <dgm:spPr/>
      <dgm:t>
        <a:bodyPr/>
        <a:lstStyle/>
        <a:p>
          <a:r>
            <a:rPr lang="fr-CA" sz="2000" b="1">
              <a:latin typeface="Maiandra GD" panose="020E0502030308020204" pitchFamily="34" charset="0"/>
            </a:rPr>
            <a:t>Membre de la communauté : </a:t>
          </a:r>
          <a:endParaRPr lang="en-US" sz="2000" dirty="0">
            <a:latin typeface="Maiandra GD" panose="020E0502030308020204" pitchFamily="34" charset="0"/>
          </a:endParaRPr>
        </a:p>
      </dgm:t>
    </dgm:pt>
    <dgm:pt modelId="{D1D5DCE5-42A4-4196-967E-7C009D9A5B75}" type="parTrans" cxnId="{3C2D05FC-A632-4661-897E-8BB7EEB5648F}">
      <dgm:prSet/>
      <dgm:spPr/>
      <dgm:t>
        <a:bodyPr/>
        <a:lstStyle/>
        <a:p>
          <a:endParaRPr lang="en-US"/>
        </a:p>
      </dgm:t>
    </dgm:pt>
    <dgm:pt modelId="{848814ED-56C9-4A8B-AE43-C87AEBAC7608}" type="sibTrans" cxnId="{3C2D05FC-A632-4661-897E-8BB7EEB5648F}">
      <dgm:prSet/>
      <dgm:spPr/>
      <dgm:t>
        <a:bodyPr/>
        <a:lstStyle/>
        <a:p>
          <a:endParaRPr lang="en-US"/>
        </a:p>
      </dgm:t>
    </dgm:pt>
    <dgm:pt modelId="{628A1806-ADA2-48B7-B3F5-714FE20808EC}">
      <dgm:prSet custT="1"/>
      <dgm:spPr/>
      <dgm:t>
        <a:bodyPr/>
        <a:lstStyle/>
        <a:p>
          <a:r>
            <a:rPr lang="en-US" sz="1800">
              <a:latin typeface="Maiandra GD" panose="020E0502030308020204" pitchFamily="34" charset="0"/>
            </a:rPr>
            <a:t>Mme Stéphanie Beauchamp, orthopédagogue</a:t>
          </a:r>
          <a:endParaRPr lang="en-US" sz="1800" dirty="0">
            <a:latin typeface="Maiandra GD" panose="020E0502030308020204" pitchFamily="34" charset="0"/>
          </a:endParaRPr>
        </a:p>
      </dgm:t>
    </dgm:pt>
    <dgm:pt modelId="{F93BB33A-D2D5-4B8B-A196-E2D1621A4476}" type="parTrans" cxnId="{9C185CD7-A526-49BB-B444-9F2A4273C943}">
      <dgm:prSet/>
      <dgm:spPr/>
      <dgm:t>
        <a:bodyPr/>
        <a:lstStyle/>
        <a:p>
          <a:endParaRPr lang="fr-CA"/>
        </a:p>
      </dgm:t>
    </dgm:pt>
    <dgm:pt modelId="{C1FFB720-05E0-4389-A4E7-348F093648B9}" type="sibTrans" cxnId="{9C185CD7-A526-49BB-B444-9F2A4273C943}">
      <dgm:prSet/>
      <dgm:spPr/>
      <dgm:t>
        <a:bodyPr/>
        <a:lstStyle/>
        <a:p>
          <a:endParaRPr lang="fr-CA"/>
        </a:p>
      </dgm:t>
    </dgm:pt>
    <dgm:pt modelId="{EA4E833F-8D67-4C92-B079-A2084BBC1FA5}">
      <dgm:prSet/>
      <dgm:spPr/>
      <dgm:t>
        <a:bodyPr/>
        <a:lstStyle/>
        <a:p>
          <a:r>
            <a:rPr lang="fr-CA" dirty="0">
              <a:latin typeface="Maiandra GD" panose="020E0502030308020204" pitchFamily="34" charset="0"/>
            </a:rPr>
            <a:t>Mme Christine Fournier</a:t>
          </a:r>
        </a:p>
      </dgm:t>
    </dgm:pt>
    <dgm:pt modelId="{0BC8A380-5863-43BD-8CC4-5CAE1C762C06}" type="parTrans" cxnId="{8E8880F9-1C61-47D7-AF41-6EAA48F77D42}">
      <dgm:prSet/>
      <dgm:spPr/>
      <dgm:t>
        <a:bodyPr/>
        <a:lstStyle/>
        <a:p>
          <a:endParaRPr lang="fr-CA"/>
        </a:p>
      </dgm:t>
    </dgm:pt>
    <dgm:pt modelId="{53C28A0B-5047-4650-85C1-CD1F42AA9997}" type="sibTrans" cxnId="{8E8880F9-1C61-47D7-AF41-6EAA48F77D42}">
      <dgm:prSet/>
      <dgm:spPr/>
      <dgm:t>
        <a:bodyPr/>
        <a:lstStyle/>
        <a:p>
          <a:endParaRPr lang="fr-CA"/>
        </a:p>
      </dgm:t>
    </dgm:pt>
    <dgm:pt modelId="{355C477E-86DB-4483-B23D-3AAA67B7E99C}" type="pres">
      <dgm:prSet presAssocID="{E6D17D09-AEDB-43AD-B64C-26C9E6A050C3}" presName="linear" presStyleCnt="0">
        <dgm:presLayoutVars>
          <dgm:dir/>
          <dgm:animLvl val="lvl"/>
          <dgm:resizeHandles val="exact"/>
        </dgm:presLayoutVars>
      </dgm:prSet>
      <dgm:spPr/>
    </dgm:pt>
    <dgm:pt modelId="{B70542A5-2062-466B-944C-FFD4A34529D2}" type="pres">
      <dgm:prSet presAssocID="{491B369B-E3B2-4C89-85A7-4B229B4F95E1}" presName="parentLin" presStyleCnt="0"/>
      <dgm:spPr/>
    </dgm:pt>
    <dgm:pt modelId="{FB18DEE8-5869-4B07-AC70-DCF1759C264F}" type="pres">
      <dgm:prSet presAssocID="{491B369B-E3B2-4C89-85A7-4B229B4F95E1}" presName="parentLeftMargin" presStyleLbl="node1" presStyleIdx="0" presStyleCnt="4"/>
      <dgm:spPr/>
    </dgm:pt>
    <dgm:pt modelId="{DACECFF0-38F0-4AB3-B5CF-B712627198CE}" type="pres">
      <dgm:prSet presAssocID="{491B369B-E3B2-4C89-85A7-4B229B4F95E1}" presName="parentText" presStyleLbl="node1" presStyleIdx="0" presStyleCnt="4">
        <dgm:presLayoutVars>
          <dgm:chMax val="0"/>
          <dgm:bulletEnabled val="1"/>
        </dgm:presLayoutVars>
      </dgm:prSet>
      <dgm:spPr/>
    </dgm:pt>
    <dgm:pt modelId="{32F0DDD8-0CD1-4EC5-A346-423327E286B8}" type="pres">
      <dgm:prSet presAssocID="{491B369B-E3B2-4C89-85A7-4B229B4F95E1}" presName="negativeSpace" presStyleCnt="0"/>
      <dgm:spPr/>
    </dgm:pt>
    <dgm:pt modelId="{587179B2-B066-48AD-B8A9-EF7523CACBD2}" type="pres">
      <dgm:prSet presAssocID="{491B369B-E3B2-4C89-85A7-4B229B4F95E1}" presName="childText" presStyleLbl="conFgAcc1" presStyleIdx="0" presStyleCnt="4">
        <dgm:presLayoutVars>
          <dgm:bulletEnabled val="1"/>
        </dgm:presLayoutVars>
      </dgm:prSet>
      <dgm:spPr/>
    </dgm:pt>
    <dgm:pt modelId="{121F293B-4EC7-49E7-9344-29D7CDD06803}" type="pres">
      <dgm:prSet presAssocID="{CAD8FE63-D948-4743-9F44-B9B5F344061D}" presName="spaceBetweenRectangles" presStyleCnt="0"/>
      <dgm:spPr/>
    </dgm:pt>
    <dgm:pt modelId="{F31F6505-987B-440D-8FEC-D3790F2ECD18}" type="pres">
      <dgm:prSet presAssocID="{22A8DE42-FDD4-4185-8A23-921AD0BAD481}" presName="parentLin" presStyleCnt="0"/>
      <dgm:spPr/>
    </dgm:pt>
    <dgm:pt modelId="{168F0FEC-70EC-4DBF-B5F7-4DCF5C863C39}" type="pres">
      <dgm:prSet presAssocID="{22A8DE42-FDD4-4185-8A23-921AD0BAD481}" presName="parentLeftMargin" presStyleLbl="node1" presStyleIdx="0" presStyleCnt="4"/>
      <dgm:spPr/>
    </dgm:pt>
    <dgm:pt modelId="{6C1381BC-448E-4224-BA80-80BCB28E8309}" type="pres">
      <dgm:prSet presAssocID="{22A8DE42-FDD4-4185-8A23-921AD0BAD481}" presName="parentText" presStyleLbl="node1" presStyleIdx="1" presStyleCnt="4">
        <dgm:presLayoutVars>
          <dgm:chMax val="0"/>
          <dgm:bulletEnabled val="1"/>
        </dgm:presLayoutVars>
      </dgm:prSet>
      <dgm:spPr/>
    </dgm:pt>
    <dgm:pt modelId="{890315B1-A153-493F-B41C-8D6784439EE9}" type="pres">
      <dgm:prSet presAssocID="{22A8DE42-FDD4-4185-8A23-921AD0BAD481}" presName="negativeSpace" presStyleCnt="0"/>
      <dgm:spPr/>
    </dgm:pt>
    <dgm:pt modelId="{FD13D549-893F-4459-AD1E-59D45B6E00C6}" type="pres">
      <dgm:prSet presAssocID="{22A8DE42-FDD4-4185-8A23-921AD0BAD481}" presName="childText" presStyleLbl="conFgAcc1" presStyleIdx="1" presStyleCnt="4">
        <dgm:presLayoutVars>
          <dgm:bulletEnabled val="1"/>
        </dgm:presLayoutVars>
      </dgm:prSet>
      <dgm:spPr/>
    </dgm:pt>
    <dgm:pt modelId="{64962812-0D61-4BCE-9DD7-36258B60276A}" type="pres">
      <dgm:prSet presAssocID="{B423CF88-A526-4B67-8A52-85B388B3C750}" presName="spaceBetweenRectangles" presStyleCnt="0"/>
      <dgm:spPr/>
    </dgm:pt>
    <dgm:pt modelId="{263637C2-8D23-454B-9BE7-4B1CAF1B52EF}" type="pres">
      <dgm:prSet presAssocID="{89FC5506-0EE7-47EB-A663-619A6ECC5016}" presName="parentLin" presStyleCnt="0"/>
      <dgm:spPr/>
    </dgm:pt>
    <dgm:pt modelId="{FDC449CA-DE93-40FB-88DF-E4130254F549}" type="pres">
      <dgm:prSet presAssocID="{89FC5506-0EE7-47EB-A663-619A6ECC5016}" presName="parentLeftMargin" presStyleLbl="node1" presStyleIdx="1" presStyleCnt="4"/>
      <dgm:spPr/>
    </dgm:pt>
    <dgm:pt modelId="{F4E9B9BA-DBF3-4532-ABBF-B3795D6C413D}" type="pres">
      <dgm:prSet presAssocID="{89FC5506-0EE7-47EB-A663-619A6ECC5016}" presName="parentText" presStyleLbl="node1" presStyleIdx="2" presStyleCnt="4">
        <dgm:presLayoutVars>
          <dgm:chMax val="0"/>
          <dgm:bulletEnabled val="1"/>
        </dgm:presLayoutVars>
      </dgm:prSet>
      <dgm:spPr/>
    </dgm:pt>
    <dgm:pt modelId="{305B9FE1-72C1-420C-A9FB-D9C4A6CE852B}" type="pres">
      <dgm:prSet presAssocID="{89FC5506-0EE7-47EB-A663-619A6ECC5016}" presName="negativeSpace" presStyleCnt="0"/>
      <dgm:spPr/>
    </dgm:pt>
    <dgm:pt modelId="{4482E944-0D01-4A87-8B6B-5BAEC0FCA69A}" type="pres">
      <dgm:prSet presAssocID="{89FC5506-0EE7-47EB-A663-619A6ECC5016}" presName="childText" presStyleLbl="conFgAcc1" presStyleIdx="2" presStyleCnt="4">
        <dgm:presLayoutVars>
          <dgm:bulletEnabled val="1"/>
        </dgm:presLayoutVars>
      </dgm:prSet>
      <dgm:spPr/>
    </dgm:pt>
    <dgm:pt modelId="{A0F89AB9-8F72-4333-9B1E-2ACAEACAB9B1}" type="pres">
      <dgm:prSet presAssocID="{9094818E-8BC9-4A40-A5E3-3C66AD4F675E}" presName="spaceBetweenRectangles" presStyleCnt="0"/>
      <dgm:spPr/>
    </dgm:pt>
    <dgm:pt modelId="{5C3EAE1D-EA1E-4CCE-B5A2-322581171CEB}" type="pres">
      <dgm:prSet presAssocID="{653DED35-D8CC-44F3-8CC7-ADD93A4CE766}" presName="parentLin" presStyleCnt="0"/>
      <dgm:spPr/>
    </dgm:pt>
    <dgm:pt modelId="{718D34B2-1C44-4C22-AEFC-38AC8AF6318A}" type="pres">
      <dgm:prSet presAssocID="{653DED35-D8CC-44F3-8CC7-ADD93A4CE766}" presName="parentLeftMargin" presStyleLbl="node1" presStyleIdx="2" presStyleCnt="4"/>
      <dgm:spPr/>
    </dgm:pt>
    <dgm:pt modelId="{439189D5-9923-48D0-B989-A6289861C470}" type="pres">
      <dgm:prSet presAssocID="{653DED35-D8CC-44F3-8CC7-ADD93A4CE766}" presName="parentText" presStyleLbl="node1" presStyleIdx="3" presStyleCnt="4" custLinFactNeighborX="-3932" custLinFactNeighborY="13630">
        <dgm:presLayoutVars>
          <dgm:chMax val="0"/>
          <dgm:bulletEnabled val="1"/>
        </dgm:presLayoutVars>
      </dgm:prSet>
      <dgm:spPr/>
    </dgm:pt>
    <dgm:pt modelId="{4A9C02CC-139B-478F-851C-46D9BE3EDB42}" type="pres">
      <dgm:prSet presAssocID="{653DED35-D8CC-44F3-8CC7-ADD93A4CE766}" presName="negativeSpace" presStyleCnt="0"/>
      <dgm:spPr/>
    </dgm:pt>
    <dgm:pt modelId="{54C2EC81-EED9-4396-A7D8-E3981C294B31}" type="pres">
      <dgm:prSet presAssocID="{653DED35-D8CC-44F3-8CC7-ADD93A4CE766}" presName="childText" presStyleLbl="conFgAcc1" presStyleIdx="3" presStyleCnt="4" custLinFactNeighborX="-105" custLinFactNeighborY="27261">
        <dgm:presLayoutVars>
          <dgm:bulletEnabled val="1"/>
        </dgm:presLayoutVars>
      </dgm:prSet>
      <dgm:spPr/>
    </dgm:pt>
  </dgm:ptLst>
  <dgm:cxnLst>
    <dgm:cxn modelId="{10C4B507-95C6-440F-9FCC-FEEEBA2FCBED}" srcId="{491B369B-E3B2-4C89-85A7-4B229B4F95E1}" destId="{3A33A54D-3A6F-4683-8F90-0D9D4A6C8D74}" srcOrd="3" destOrd="0" parTransId="{0D4E006D-FF05-4D25-B227-E1C9F3508BCA}" sibTransId="{B49270F2-FB87-4BE3-B187-C762C19D8EAF}"/>
    <dgm:cxn modelId="{D68B0312-912D-4229-979A-8E71F33BFD51}" type="presOf" srcId="{644D1871-50E0-4202-A363-BD8A331EA27F}" destId="{587179B2-B066-48AD-B8A9-EF7523CACBD2}" srcOrd="0" destOrd="1" presId="urn:microsoft.com/office/officeart/2005/8/layout/list1"/>
    <dgm:cxn modelId="{C0A0D218-DCE6-4D88-A0A6-4420657A6650}" type="presOf" srcId="{E6D17D09-AEDB-43AD-B64C-26C9E6A050C3}" destId="{355C477E-86DB-4483-B23D-3AAA67B7E99C}" srcOrd="0" destOrd="0" presId="urn:microsoft.com/office/officeart/2005/8/layout/list1"/>
    <dgm:cxn modelId="{AB5F842A-B2A9-4561-830D-D4A05BBE02AF}" type="presOf" srcId="{89FC5506-0EE7-47EB-A663-619A6ECC5016}" destId="{FDC449CA-DE93-40FB-88DF-E4130254F549}" srcOrd="0" destOrd="0" presId="urn:microsoft.com/office/officeart/2005/8/layout/list1"/>
    <dgm:cxn modelId="{65D35E2B-E207-4313-9B41-1C44FA328D19}" srcId="{22A8DE42-FDD4-4185-8A23-921AD0BAD481}" destId="{37F63BF6-9092-4A8F-9377-8ECA7B91D50E}" srcOrd="1" destOrd="0" parTransId="{5F79C095-4569-446B-BEBF-A702AC6B33DE}" sibTransId="{B09D09CA-B424-443E-92E8-82A16D8A6536}"/>
    <dgm:cxn modelId="{4866872B-B4EF-4BF6-A4D3-B860B5A5E599}" type="presOf" srcId="{491B369B-E3B2-4C89-85A7-4B229B4F95E1}" destId="{FB18DEE8-5869-4B07-AC70-DCF1759C264F}" srcOrd="0" destOrd="0" presId="urn:microsoft.com/office/officeart/2005/8/layout/list1"/>
    <dgm:cxn modelId="{7E27D25E-49C1-413D-ACFD-E9C3FF9135CC}" type="presOf" srcId="{37F63BF6-9092-4A8F-9377-8ECA7B91D50E}" destId="{FD13D549-893F-4459-AD1E-59D45B6E00C6}" srcOrd="0" destOrd="1" presId="urn:microsoft.com/office/officeart/2005/8/layout/list1"/>
    <dgm:cxn modelId="{043B9F66-0FA1-46A8-975F-73B4F85FF6DE}" srcId="{491B369B-E3B2-4C89-85A7-4B229B4F95E1}" destId="{3DB286E4-F0DF-4624-8D9D-AD34F558275D}" srcOrd="0" destOrd="0" parTransId="{558DCBBD-D439-4ED9-8A95-12DC67A01615}" sibTransId="{4873EA31-149E-44C0-A06C-85D65CCE6384}"/>
    <dgm:cxn modelId="{B6B0256F-8510-4E40-9947-2F52DCAB00EF}" type="presOf" srcId="{89FC5506-0EE7-47EB-A663-619A6ECC5016}" destId="{F4E9B9BA-DBF3-4532-ABBF-B3795D6C413D}" srcOrd="1" destOrd="0" presId="urn:microsoft.com/office/officeart/2005/8/layout/list1"/>
    <dgm:cxn modelId="{48917771-7901-4369-8047-BDCE9FCD1AF9}" srcId="{E6D17D09-AEDB-43AD-B64C-26C9E6A050C3}" destId="{22A8DE42-FDD4-4185-8A23-921AD0BAD481}" srcOrd="1" destOrd="0" parTransId="{7891D3B8-C9D4-4A14-A6F8-EBEFFF4891BA}" sibTransId="{B423CF88-A526-4B67-8A52-85B388B3C750}"/>
    <dgm:cxn modelId="{C268FC51-376D-413F-854E-F0ACD9105218}" type="presOf" srcId="{3DB286E4-F0DF-4624-8D9D-AD34F558275D}" destId="{587179B2-B066-48AD-B8A9-EF7523CACBD2}" srcOrd="0" destOrd="0" presId="urn:microsoft.com/office/officeart/2005/8/layout/list1"/>
    <dgm:cxn modelId="{B7AA1276-71C2-4C52-9316-2F49526D9F4E}" type="presOf" srcId="{22A8DE42-FDD4-4185-8A23-921AD0BAD481}" destId="{6C1381BC-448E-4224-BA80-80BCB28E8309}" srcOrd="1" destOrd="0" presId="urn:microsoft.com/office/officeart/2005/8/layout/list1"/>
    <dgm:cxn modelId="{50AD1C7A-3DA9-404E-935E-4D97B46D2A17}" srcId="{E6D17D09-AEDB-43AD-B64C-26C9E6A050C3}" destId="{491B369B-E3B2-4C89-85A7-4B229B4F95E1}" srcOrd="0" destOrd="0" parTransId="{63CABCE5-51A1-4EF2-A127-E7E7F4245056}" sibTransId="{CAD8FE63-D948-4743-9F44-B9B5F344061D}"/>
    <dgm:cxn modelId="{6FE3C47B-DA48-4F35-A25D-70F0024782F0}" srcId="{491B369B-E3B2-4C89-85A7-4B229B4F95E1}" destId="{00C8C275-7BD6-4EF4-B55B-86321E6634A3}" srcOrd="2" destOrd="0" parTransId="{85A0CA40-9CD2-4260-8CCD-A9DC8F782BE0}" sibTransId="{E0456488-96FC-4420-9AA7-25A92F78B629}"/>
    <dgm:cxn modelId="{3EEA918D-4D17-4C29-8FB5-8DE18BA680F6}" type="presOf" srcId="{3A33A54D-3A6F-4683-8F90-0D9D4A6C8D74}" destId="{587179B2-B066-48AD-B8A9-EF7523CACBD2}" srcOrd="0" destOrd="3" presId="urn:microsoft.com/office/officeart/2005/8/layout/list1"/>
    <dgm:cxn modelId="{16A87C8E-9C44-4A50-B522-761946D58371}" type="presOf" srcId="{653DED35-D8CC-44F3-8CC7-ADD93A4CE766}" destId="{718D34B2-1C44-4C22-AEFC-38AC8AF6318A}" srcOrd="0" destOrd="0" presId="urn:microsoft.com/office/officeart/2005/8/layout/list1"/>
    <dgm:cxn modelId="{BAC6BA8F-1EF3-4838-9066-1A1F9ECA2663}" type="presOf" srcId="{00C8C275-7BD6-4EF4-B55B-86321E6634A3}" destId="{587179B2-B066-48AD-B8A9-EF7523CACBD2}" srcOrd="0" destOrd="2" presId="urn:microsoft.com/office/officeart/2005/8/layout/list1"/>
    <dgm:cxn modelId="{C4A3A89D-992A-4F60-9084-DAFC487EB4D1}" srcId="{E6D17D09-AEDB-43AD-B64C-26C9E6A050C3}" destId="{89FC5506-0EE7-47EB-A663-619A6ECC5016}" srcOrd="2" destOrd="0" parTransId="{8C371915-B479-4EEC-9AE5-2163A3574691}" sibTransId="{9094818E-8BC9-4A40-A5E3-3C66AD4F675E}"/>
    <dgm:cxn modelId="{3404A5A1-476F-4D9E-9CE7-0578AFDD4D97}" srcId="{491B369B-E3B2-4C89-85A7-4B229B4F95E1}" destId="{644D1871-50E0-4202-A363-BD8A331EA27F}" srcOrd="1" destOrd="0" parTransId="{339DFB33-80FD-4D04-A5B9-A00A65EE085E}" sibTransId="{7E43E1E9-BD3C-41F2-9AC2-51683FEFE32C}"/>
    <dgm:cxn modelId="{607EAFAF-9CA0-4946-A3A9-EEF3147EEB80}" type="presOf" srcId="{628A1806-ADA2-48B7-B3F5-714FE20808EC}" destId="{FD13D549-893F-4459-AD1E-59D45B6E00C6}" srcOrd="0" destOrd="2" presId="urn:microsoft.com/office/officeart/2005/8/layout/list1"/>
    <dgm:cxn modelId="{B0D0D4B8-C887-4CC4-9C9C-FBBC74102CC5}" srcId="{89FC5506-0EE7-47EB-A663-619A6ECC5016}" destId="{CC4136A2-55FD-4365-8CD5-A29D9468409F}" srcOrd="0" destOrd="0" parTransId="{8EE8CC45-2357-4563-8300-65C738239D75}" sibTransId="{52A9C917-B8BB-460C-8EB9-ACA84930FB6E}"/>
    <dgm:cxn modelId="{B30234B9-4387-4717-B795-897FEC7535EE}" type="presOf" srcId="{491B369B-E3B2-4C89-85A7-4B229B4F95E1}" destId="{DACECFF0-38F0-4AB3-B5CF-B712627198CE}" srcOrd="1" destOrd="0" presId="urn:microsoft.com/office/officeart/2005/8/layout/list1"/>
    <dgm:cxn modelId="{487D28D0-4B17-44F7-B438-9320F6B699CD}" type="presOf" srcId="{CC4136A2-55FD-4365-8CD5-A29D9468409F}" destId="{4482E944-0D01-4A87-8B6B-5BAEC0FCA69A}" srcOrd="0" destOrd="0" presId="urn:microsoft.com/office/officeart/2005/8/layout/list1"/>
    <dgm:cxn modelId="{9C185CD7-A526-49BB-B444-9F2A4273C943}" srcId="{22A8DE42-FDD4-4185-8A23-921AD0BAD481}" destId="{628A1806-ADA2-48B7-B3F5-714FE20808EC}" srcOrd="2" destOrd="0" parTransId="{F93BB33A-D2D5-4B8B-A196-E2D1621A4476}" sibTransId="{C1FFB720-05E0-4389-A4E7-348F093648B9}"/>
    <dgm:cxn modelId="{E82842DF-DD2A-4FC0-A20A-9BDD4C4867DA}" srcId="{22A8DE42-FDD4-4185-8A23-921AD0BAD481}" destId="{54B5F1C0-985D-4C07-9BAF-7EF8F078E433}" srcOrd="0" destOrd="0" parTransId="{5D1EAE75-08C5-41C0-ACB5-82E5A0830DD7}" sibTransId="{99B2A0ED-4CCA-487B-A80F-42247D21AE60}"/>
    <dgm:cxn modelId="{9C2F63E3-385C-41EA-9EBB-75C4F306AD90}" type="presOf" srcId="{22A8DE42-FDD4-4185-8A23-921AD0BAD481}" destId="{168F0FEC-70EC-4DBF-B5F7-4DCF5C863C39}" srcOrd="0" destOrd="0" presId="urn:microsoft.com/office/officeart/2005/8/layout/list1"/>
    <dgm:cxn modelId="{F9F76CEA-A348-416E-8C9A-AA7071DF97D9}" type="presOf" srcId="{EA4E833F-8D67-4C92-B079-A2084BBC1FA5}" destId="{54C2EC81-EED9-4396-A7D8-E3981C294B31}" srcOrd="0" destOrd="0" presId="urn:microsoft.com/office/officeart/2005/8/layout/list1"/>
    <dgm:cxn modelId="{CACED4EE-6D58-498A-A43C-3E2C217AB111}" type="presOf" srcId="{653DED35-D8CC-44F3-8CC7-ADD93A4CE766}" destId="{439189D5-9923-48D0-B989-A6289861C470}" srcOrd="1" destOrd="0" presId="urn:microsoft.com/office/officeart/2005/8/layout/list1"/>
    <dgm:cxn modelId="{FBE1BAF8-3CA1-43C9-9291-882827D50CF2}" type="presOf" srcId="{54B5F1C0-985D-4C07-9BAF-7EF8F078E433}" destId="{FD13D549-893F-4459-AD1E-59D45B6E00C6}" srcOrd="0" destOrd="0" presId="urn:microsoft.com/office/officeart/2005/8/layout/list1"/>
    <dgm:cxn modelId="{8E8880F9-1C61-47D7-AF41-6EAA48F77D42}" srcId="{653DED35-D8CC-44F3-8CC7-ADD93A4CE766}" destId="{EA4E833F-8D67-4C92-B079-A2084BBC1FA5}" srcOrd="0" destOrd="0" parTransId="{0BC8A380-5863-43BD-8CC4-5CAE1C762C06}" sibTransId="{53C28A0B-5047-4650-85C1-CD1F42AA9997}"/>
    <dgm:cxn modelId="{3C2D05FC-A632-4661-897E-8BB7EEB5648F}" srcId="{E6D17D09-AEDB-43AD-B64C-26C9E6A050C3}" destId="{653DED35-D8CC-44F3-8CC7-ADD93A4CE766}" srcOrd="3" destOrd="0" parTransId="{D1D5DCE5-42A4-4196-967E-7C009D9A5B75}" sibTransId="{848814ED-56C9-4A8B-AE43-C87AEBAC7608}"/>
    <dgm:cxn modelId="{8047E20B-255C-4FB2-B6A0-5674AAB384AD}" type="presParOf" srcId="{355C477E-86DB-4483-B23D-3AAA67B7E99C}" destId="{B70542A5-2062-466B-944C-FFD4A34529D2}" srcOrd="0" destOrd="0" presId="urn:microsoft.com/office/officeart/2005/8/layout/list1"/>
    <dgm:cxn modelId="{CEA3166F-5DF6-449D-B112-F0A242EF36BE}" type="presParOf" srcId="{B70542A5-2062-466B-944C-FFD4A34529D2}" destId="{FB18DEE8-5869-4B07-AC70-DCF1759C264F}" srcOrd="0" destOrd="0" presId="urn:microsoft.com/office/officeart/2005/8/layout/list1"/>
    <dgm:cxn modelId="{17FC01BA-7E58-46CE-AC0C-0ED92896FD8C}" type="presParOf" srcId="{B70542A5-2062-466B-944C-FFD4A34529D2}" destId="{DACECFF0-38F0-4AB3-B5CF-B712627198CE}" srcOrd="1" destOrd="0" presId="urn:microsoft.com/office/officeart/2005/8/layout/list1"/>
    <dgm:cxn modelId="{0ACD5A17-F462-4A85-81E6-1EF28ADF4256}" type="presParOf" srcId="{355C477E-86DB-4483-B23D-3AAA67B7E99C}" destId="{32F0DDD8-0CD1-4EC5-A346-423327E286B8}" srcOrd="1" destOrd="0" presId="urn:microsoft.com/office/officeart/2005/8/layout/list1"/>
    <dgm:cxn modelId="{C668B0FE-4FE7-475C-B0EF-5955C1666D57}" type="presParOf" srcId="{355C477E-86DB-4483-B23D-3AAA67B7E99C}" destId="{587179B2-B066-48AD-B8A9-EF7523CACBD2}" srcOrd="2" destOrd="0" presId="urn:microsoft.com/office/officeart/2005/8/layout/list1"/>
    <dgm:cxn modelId="{042D4412-F64E-470E-AE5C-9C363A819872}" type="presParOf" srcId="{355C477E-86DB-4483-B23D-3AAA67B7E99C}" destId="{121F293B-4EC7-49E7-9344-29D7CDD06803}" srcOrd="3" destOrd="0" presId="urn:microsoft.com/office/officeart/2005/8/layout/list1"/>
    <dgm:cxn modelId="{3EEA980E-E388-493E-929C-B3F89ED14380}" type="presParOf" srcId="{355C477E-86DB-4483-B23D-3AAA67B7E99C}" destId="{F31F6505-987B-440D-8FEC-D3790F2ECD18}" srcOrd="4" destOrd="0" presId="urn:microsoft.com/office/officeart/2005/8/layout/list1"/>
    <dgm:cxn modelId="{65479D4E-8E2F-472C-81D1-55944487EF03}" type="presParOf" srcId="{F31F6505-987B-440D-8FEC-D3790F2ECD18}" destId="{168F0FEC-70EC-4DBF-B5F7-4DCF5C863C39}" srcOrd="0" destOrd="0" presId="urn:microsoft.com/office/officeart/2005/8/layout/list1"/>
    <dgm:cxn modelId="{3EFC64ED-75B4-4414-802A-E09C9ADCCDB7}" type="presParOf" srcId="{F31F6505-987B-440D-8FEC-D3790F2ECD18}" destId="{6C1381BC-448E-4224-BA80-80BCB28E8309}" srcOrd="1" destOrd="0" presId="urn:microsoft.com/office/officeart/2005/8/layout/list1"/>
    <dgm:cxn modelId="{4568C55C-B52A-4CD1-AA35-1F2248735805}" type="presParOf" srcId="{355C477E-86DB-4483-B23D-3AAA67B7E99C}" destId="{890315B1-A153-493F-B41C-8D6784439EE9}" srcOrd="5" destOrd="0" presId="urn:microsoft.com/office/officeart/2005/8/layout/list1"/>
    <dgm:cxn modelId="{D48808AA-3DF3-4E25-BD09-732E9755DC0D}" type="presParOf" srcId="{355C477E-86DB-4483-B23D-3AAA67B7E99C}" destId="{FD13D549-893F-4459-AD1E-59D45B6E00C6}" srcOrd="6" destOrd="0" presId="urn:microsoft.com/office/officeart/2005/8/layout/list1"/>
    <dgm:cxn modelId="{D83381C1-1B11-40A8-B0DC-BE33E56F57E2}" type="presParOf" srcId="{355C477E-86DB-4483-B23D-3AAA67B7E99C}" destId="{64962812-0D61-4BCE-9DD7-36258B60276A}" srcOrd="7" destOrd="0" presId="urn:microsoft.com/office/officeart/2005/8/layout/list1"/>
    <dgm:cxn modelId="{DE5301BE-B6FC-4F0C-AC7E-DB5F2741B854}" type="presParOf" srcId="{355C477E-86DB-4483-B23D-3AAA67B7E99C}" destId="{263637C2-8D23-454B-9BE7-4B1CAF1B52EF}" srcOrd="8" destOrd="0" presId="urn:microsoft.com/office/officeart/2005/8/layout/list1"/>
    <dgm:cxn modelId="{A03D399F-249B-4E64-9602-B55D3324D0C0}" type="presParOf" srcId="{263637C2-8D23-454B-9BE7-4B1CAF1B52EF}" destId="{FDC449CA-DE93-40FB-88DF-E4130254F549}" srcOrd="0" destOrd="0" presId="urn:microsoft.com/office/officeart/2005/8/layout/list1"/>
    <dgm:cxn modelId="{5E4040C6-FC96-46EE-85AD-50D81C8DA12E}" type="presParOf" srcId="{263637C2-8D23-454B-9BE7-4B1CAF1B52EF}" destId="{F4E9B9BA-DBF3-4532-ABBF-B3795D6C413D}" srcOrd="1" destOrd="0" presId="urn:microsoft.com/office/officeart/2005/8/layout/list1"/>
    <dgm:cxn modelId="{B9D3D46E-2842-4AA7-A840-BBF506C1A7B1}" type="presParOf" srcId="{355C477E-86DB-4483-B23D-3AAA67B7E99C}" destId="{305B9FE1-72C1-420C-A9FB-D9C4A6CE852B}" srcOrd="9" destOrd="0" presId="urn:microsoft.com/office/officeart/2005/8/layout/list1"/>
    <dgm:cxn modelId="{A8783F8C-8CE4-405A-B3C6-BB31B167DA0D}" type="presParOf" srcId="{355C477E-86DB-4483-B23D-3AAA67B7E99C}" destId="{4482E944-0D01-4A87-8B6B-5BAEC0FCA69A}" srcOrd="10" destOrd="0" presId="urn:microsoft.com/office/officeart/2005/8/layout/list1"/>
    <dgm:cxn modelId="{996A1AF8-47CA-46A9-914F-6826D9732753}" type="presParOf" srcId="{355C477E-86DB-4483-B23D-3AAA67B7E99C}" destId="{A0F89AB9-8F72-4333-9B1E-2ACAEACAB9B1}" srcOrd="11" destOrd="0" presId="urn:microsoft.com/office/officeart/2005/8/layout/list1"/>
    <dgm:cxn modelId="{0A4A1B96-6517-4C0C-9F66-195BF8588472}" type="presParOf" srcId="{355C477E-86DB-4483-B23D-3AAA67B7E99C}" destId="{5C3EAE1D-EA1E-4CCE-B5A2-322581171CEB}" srcOrd="12" destOrd="0" presId="urn:microsoft.com/office/officeart/2005/8/layout/list1"/>
    <dgm:cxn modelId="{C2753EE9-B59E-45B0-9D02-AF7D5BAE49CA}" type="presParOf" srcId="{5C3EAE1D-EA1E-4CCE-B5A2-322581171CEB}" destId="{718D34B2-1C44-4C22-AEFC-38AC8AF6318A}" srcOrd="0" destOrd="0" presId="urn:microsoft.com/office/officeart/2005/8/layout/list1"/>
    <dgm:cxn modelId="{7CA46CC1-720B-41D0-BCFF-71869239EEA9}" type="presParOf" srcId="{5C3EAE1D-EA1E-4CCE-B5A2-322581171CEB}" destId="{439189D5-9923-48D0-B989-A6289861C470}" srcOrd="1" destOrd="0" presId="urn:microsoft.com/office/officeart/2005/8/layout/list1"/>
    <dgm:cxn modelId="{5A2078F2-E4AF-4246-B6F8-AEDFC41C0AAB}" type="presParOf" srcId="{355C477E-86DB-4483-B23D-3AAA67B7E99C}" destId="{4A9C02CC-139B-478F-851C-46D9BE3EDB42}" srcOrd="13" destOrd="0" presId="urn:microsoft.com/office/officeart/2005/8/layout/list1"/>
    <dgm:cxn modelId="{D0A2BCF3-778A-41E1-B890-297629CED4DE}" type="presParOf" srcId="{355C477E-86DB-4483-B23D-3AAA67B7E99C}" destId="{54C2EC81-EED9-4396-A7D8-E3981C294B31}"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179B2-B066-48AD-B8A9-EF7523CACBD2}">
      <dsp:nvSpPr>
        <dsp:cNvPr id="0" name=""/>
        <dsp:cNvSpPr/>
      </dsp:nvSpPr>
      <dsp:spPr>
        <a:xfrm>
          <a:off x="0" y="275250"/>
          <a:ext cx="6797675" cy="1615950"/>
        </a:xfrm>
        <a:prstGeom prst="rect">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7575" tIns="374904" rIns="527575" bIns="128016" numCol="1" spcCol="1270" anchor="t" anchorCtr="0">
          <a:noAutofit/>
        </a:bodyPr>
        <a:lstStyle/>
        <a:p>
          <a:pPr marL="171450" lvl="1" indent="-171450" algn="l" defTabSz="800100">
            <a:lnSpc>
              <a:spcPct val="90000"/>
            </a:lnSpc>
            <a:spcBef>
              <a:spcPct val="0"/>
            </a:spcBef>
            <a:spcAft>
              <a:spcPct val="15000"/>
            </a:spcAft>
            <a:buChar char="•"/>
          </a:pPr>
          <a:r>
            <a:rPr lang="fr-FR" sz="1800" kern="1200">
              <a:latin typeface="Maiandra GD" panose="020E0502030308020204" pitchFamily="34" charset="0"/>
            </a:rPr>
            <a:t>Mme Marilyne Moreau (2022-2022)                                                                    </a:t>
          </a:r>
          <a:endParaRPr lang="en-US" sz="1800" kern="1200" dirty="0">
            <a:latin typeface="Maiandra GD" panose="020E0502030308020204" pitchFamily="34" charset="0"/>
          </a:endParaRPr>
        </a:p>
        <a:p>
          <a:pPr marL="171450" lvl="1" indent="-171450" algn="l" defTabSz="800100">
            <a:lnSpc>
              <a:spcPct val="90000"/>
            </a:lnSpc>
            <a:spcBef>
              <a:spcPct val="0"/>
            </a:spcBef>
            <a:spcAft>
              <a:spcPct val="15000"/>
            </a:spcAft>
            <a:buChar char="•"/>
          </a:pPr>
          <a:r>
            <a:rPr lang="fr-FR" sz="1800" kern="1200">
              <a:latin typeface="Maiandra GD" panose="020E0502030308020204" pitchFamily="34" charset="0"/>
            </a:rPr>
            <a:t>Mme Mylène Parisé (2020-2022)                                                                </a:t>
          </a:r>
          <a:endParaRPr lang="en-US" sz="1800" kern="1200" dirty="0">
            <a:latin typeface="Maiandra GD" panose="020E0502030308020204" pitchFamily="34" charset="0"/>
          </a:endParaRPr>
        </a:p>
        <a:p>
          <a:pPr marL="171450" lvl="1" indent="-171450" algn="l" defTabSz="800100">
            <a:lnSpc>
              <a:spcPct val="90000"/>
            </a:lnSpc>
            <a:spcBef>
              <a:spcPct val="0"/>
            </a:spcBef>
            <a:spcAft>
              <a:spcPct val="15000"/>
            </a:spcAft>
            <a:buChar char="•"/>
          </a:pPr>
          <a:r>
            <a:rPr lang="fr-FR" sz="1800" kern="1200">
              <a:latin typeface="Maiandra GD" panose="020E0502030308020204" pitchFamily="34" charset="0"/>
            </a:rPr>
            <a:t>Mme Jenny Duguay (2021-2023)                                                          </a:t>
          </a:r>
          <a:endParaRPr lang="en-US" sz="1800" kern="1200" dirty="0">
            <a:latin typeface="Maiandra GD" panose="020E0502030308020204" pitchFamily="34" charset="0"/>
          </a:endParaRPr>
        </a:p>
        <a:p>
          <a:pPr marL="171450" lvl="1" indent="-171450" algn="l" defTabSz="800100">
            <a:lnSpc>
              <a:spcPct val="90000"/>
            </a:lnSpc>
            <a:spcBef>
              <a:spcPct val="0"/>
            </a:spcBef>
            <a:spcAft>
              <a:spcPct val="15000"/>
            </a:spcAft>
            <a:buChar char="•"/>
          </a:pPr>
          <a:r>
            <a:rPr lang="fr-FR" sz="1800" kern="1200">
              <a:latin typeface="Maiandra GD" panose="020E0502030308020204" pitchFamily="34" charset="0"/>
            </a:rPr>
            <a:t>Marie-Eve Allain (2019-2021)   </a:t>
          </a:r>
          <a:endParaRPr lang="en-US" sz="1800" kern="1200" dirty="0">
            <a:latin typeface="Maiandra GD" panose="020E0502030308020204" pitchFamily="34" charset="0"/>
          </a:endParaRPr>
        </a:p>
      </dsp:txBody>
      <dsp:txXfrm>
        <a:off x="0" y="275250"/>
        <a:ext cx="6797675" cy="1615950"/>
      </dsp:txXfrm>
    </dsp:sp>
    <dsp:sp modelId="{DACECFF0-38F0-4AB3-B5CF-B712627198CE}">
      <dsp:nvSpPr>
        <dsp:cNvPr id="0" name=""/>
        <dsp:cNvSpPr/>
      </dsp:nvSpPr>
      <dsp:spPr>
        <a:xfrm>
          <a:off x="339883" y="9570"/>
          <a:ext cx="4758372" cy="53136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889000">
            <a:lnSpc>
              <a:spcPct val="90000"/>
            </a:lnSpc>
            <a:spcBef>
              <a:spcPct val="0"/>
            </a:spcBef>
            <a:spcAft>
              <a:spcPct val="35000"/>
            </a:spcAft>
            <a:buNone/>
          </a:pPr>
          <a:r>
            <a:rPr lang="fr-CA" sz="2000" b="1" kern="1200">
              <a:latin typeface="Maiandra GD" panose="020E0502030308020204" pitchFamily="34" charset="0"/>
            </a:rPr>
            <a:t>Membres parents </a:t>
          </a:r>
          <a:r>
            <a:rPr lang="fr-CA" sz="2000" kern="1200">
              <a:latin typeface="Maiandra GD" panose="020E0502030308020204" pitchFamily="34" charset="0"/>
            </a:rPr>
            <a:t>:                                                                                   </a:t>
          </a:r>
          <a:endParaRPr lang="en-US" sz="2000" kern="1200" dirty="0">
            <a:latin typeface="Maiandra GD" panose="020E0502030308020204" pitchFamily="34" charset="0"/>
          </a:endParaRPr>
        </a:p>
      </dsp:txBody>
      <dsp:txXfrm>
        <a:off x="365822" y="35509"/>
        <a:ext cx="4706494" cy="479482"/>
      </dsp:txXfrm>
    </dsp:sp>
    <dsp:sp modelId="{FD13D549-893F-4459-AD1E-59D45B6E00C6}">
      <dsp:nvSpPr>
        <dsp:cNvPr id="0" name=""/>
        <dsp:cNvSpPr/>
      </dsp:nvSpPr>
      <dsp:spPr>
        <a:xfrm>
          <a:off x="0" y="2254080"/>
          <a:ext cx="6797675" cy="1332450"/>
        </a:xfrm>
        <a:prstGeom prst="rect">
          <a:avLst/>
        </a:prstGeom>
        <a:solidFill>
          <a:schemeClr val="lt1">
            <a:alpha val="90000"/>
            <a:hueOff val="0"/>
            <a:satOff val="0"/>
            <a:lumOff val="0"/>
            <a:alphaOff val="0"/>
          </a:schemeClr>
        </a:solidFill>
        <a:ln w="15875" cap="flat" cmpd="sng" algn="ctr">
          <a:solidFill>
            <a:schemeClr val="accent5">
              <a:hueOff val="709040"/>
              <a:satOff val="-7964"/>
              <a:lumOff val="-16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7575" tIns="374904" rIns="527575" bIns="128016" numCol="1" spcCol="1270" anchor="t" anchorCtr="0">
          <a:noAutofit/>
        </a:bodyPr>
        <a:lstStyle/>
        <a:p>
          <a:pPr marL="171450" lvl="1" indent="-171450" algn="l" defTabSz="800100">
            <a:lnSpc>
              <a:spcPct val="90000"/>
            </a:lnSpc>
            <a:spcBef>
              <a:spcPct val="0"/>
            </a:spcBef>
            <a:spcAft>
              <a:spcPct val="15000"/>
            </a:spcAft>
            <a:buChar char="•"/>
          </a:pPr>
          <a:r>
            <a:rPr lang="fr-FR" sz="1800" kern="1200">
              <a:latin typeface="Maiandra GD" panose="020E0502030308020204" pitchFamily="34" charset="0"/>
            </a:rPr>
            <a:t>Mme Marie-Ève Arseneau, enseignante</a:t>
          </a:r>
          <a:endParaRPr lang="en-US" sz="1800" kern="1200" dirty="0">
            <a:latin typeface="Maiandra GD" panose="020E0502030308020204" pitchFamily="34" charset="0"/>
          </a:endParaRPr>
        </a:p>
        <a:p>
          <a:pPr marL="171450" lvl="1" indent="-171450" algn="l" defTabSz="800100">
            <a:lnSpc>
              <a:spcPct val="90000"/>
            </a:lnSpc>
            <a:spcBef>
              <a:spcPct val="0"/>
            </a:spcBef>
            <a:spcAft>
              <a:spcPct val="15000"/>
            </a:spcAft>
            <a:buChar char="•"/>
          </a:pPr>
          <a:r>
            <a:rPr lang="fr-FR" sz="1800" kern="1200">
              <a:latin typeface="Maiandra GD" panose="020E0502030308020204" pitchFamily="34" charset="0"/>
            </a:rPr>
            <a:t>Mme Line Lebrun, enseignante</a:t>
          </a:r>
          <a:endParaRPr lang="en-US" sz="1800" kern="1200" dirty="0">
            <a:latin typeface="Maiandra GD" panose="020E0502030308020204" pitchFamily="34" charset="0"/>
          </a:endParaRPr>
        </a:p>
        <a:p>
          <a:pPr marL="171450" lvl="1" indent="-171450" algn="l" defTabSz="800100">
            <a:lnSpc>
              <a:spcPct val="90000"/>
            </a:lnSpc>
            <a:spcBef>
              <a:spcPct val="0"/>
            </a:spcBef>
            <a:spcAft>
              <a:spcPct val="15000"/>
            </a:spcAft>
            <a:buChar char="•"/>
          </a:pPr>
          <a:r>
            <a:rPr lang="en-US" sz="1800" kern="1200">
              <a:latin typeface="Maiandra GD" panose="020E0502030308020204" pitchFamily="34" charset="0"/>
            </a:rPr>
            <a:t>Mme Stéphanie Beauchamp, orthopédagogue</a:t>
          </a:r>
          <a:endParaRPr lang="en-US" sz="1800" kern="1200" dirty="0">
            <a:latin typeface="Maiandra GD" panose="020E0502030308020204" pitchFamily="34" charset="0"/>
          </a:endParaRPr>
        </a:p>
      </dsp:txBody>
      <dsp:txXfrm>
        <a:off x="0" y="2254080"/>
        <a:ext cx="6797675" cy="1332450"/>
      </dsp:txXfrm>
    </dsp:sp>
    <dsp:sp modelId="{6C1381BC-448E-4224-BA80-80BCB28E8309}">
      <dsp:nvSpPr>
        <dsp:cNvPr id="0" name=""/>
        <dsp:cNvSpPr/>
      </dsp:nvSpPr>
      <dsp:spPr>
        <a:xfrm>
          <a:off x="339883" y="1988400"/>
          <a:ext cx="4758372" cy="531360"/>
        </a:xfrm>
        <a:prstGeom prst="roundRect">
          <a:avLst/>
        </a:prstGeom>
        <a:solidFill>
          <a:schemeClr val="accent5">
            <a:hueOff val="709040"/>
            <a:satOff val="-7964"/>
            <a:lumOff val="-169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889000">
            <a:lnSpc>
              <a:spcPct val="90000"/>
            </a:lnSpc>
            <a:spcBef>
              <a:spcPct val="0"/>
            </a:spcBef>
            <a:spcAft>
              <a:spcPct val="35000"/>
            </a:spcAft>
            <a:buNone/>
          </a:pPr>
          <a:r>
            <a:rPr lang="fr-CA" sz="2000" b="1" kern="1200">
              <a:latin typeface="Maiandra GD" panose="020E0502030308020204" pitchFamily="34" charset="0"/>
            </a:rPr>
            <a:t>Membres personnel enseignant :</a:t>
          </a:r>
          <a:endParaRPr lang="en-US" sz="2000" kern="1200" dirty="0">
            <a:latin typeface="Maiandra GD" panose="020E0502030308020204" pitchFamily="34" charset="0"/>
          </a:endParaRPr>
        </a:p>
      </dsp:txBody>
      <dsp:txXfrm>
        <a:off x="365822" y="2014339"/>
        <a:ext cx="4706494" cy="479482"/>
      </dsp:txXfrm>
    </dsp:sp>
    <dsp:sp modelId="{4482E944-0D01-4A87-8B6B-5BAEC0FCA69A}">
      <dsp:nvSpPr>
        <dsp:cNvPr id="0" name=""/>
        <dsp:cNvSpPr/>
      </dsp:nvSpPr>
      <dsp:spPr>
        <a:xfrm>
          <a:off x="0" y="3949410"/>
          <a:ext cx="6797675" cy="751275"/>
        </a:xfrm>
        <a:prstGeom prst="rect">
          <a:avLst/>
        </a:prstGeom>
        <a:solidFill>
          <a:schemeClr val="lt1">
            <a:alpha val="90000"/>
            <a:hueOff val="0"/>
            <a:satOff val="0"/>
            <a:lumOff val="0"/>
            <a:alphaOff val="0"/>
          </a:schemeClr>
        </a:solidFill>
        <a:ln w="15875" cap="flat" cmpd="sng" algn="ctr">
          <a:solidFill>
            <a:schemeClr val="accent5">
              <a:hueOff val="1418080"/>
              <a:satOff val="-15927"/>
              <a:lumOff val="-33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7575" tIns="374904" rIns="527575" bIns="128016" numCol="1" spcCol="1270" anchor="t" anchorCtr="0">
          <a:noAutofit/>
        </a:bodyPr>
        <a:lstStyle/>
        <a:p>
          <a:pPr marL="171450" lvl="1" indent="-171450" algn="l" defTabSz="800100">
            <a:lnSpc>
              <a:spcPct val="90000"/>
            </a:lnSpc>
            <a:spcBef>
              <a:spcPct val="0"/>
            </a:spcBef>
            <a:spcAft>
              <a:spcPct val="15000"/>
            </a:spcAft>
            <a:buChar char="•"/>
          </a:pPr>
          <a:r>
            <a:rPr lang="fr-FR" sz="1800" kern="1200">
              <a:latin typeface="Maiandra GD" panose="020E0502030308020204" pitchFamily="34" charset="0"/>
            </a:rPr>
            <a:t>Mme Chantal Lambert, responsable du service de garde</a:t>
          </a:r>
          <a:endParaRPr lang="en-US" sz="1800" kern="1200" dirty="0">
            <a:latin typeface="Maiandra GD" panose="020E0502030308020204" pitchFamily="34" charset="0"/>
          </a:endParaRPr>
        </a:p>
      </dsp:txBody>
      <dsp:txXfrm>
        <a:off x="0" y="3949410"/>
        <a:ext cx="6797675" cy="751275"/>
      </dsp:txXfrm>
    </dsp:sp>
    <dsp:sp modelId="{F4E9B9BA-DBF3-4532-ABBF-B3795D6C413D}">
      <dsp:nvSpPr>
        <dsp:cNvPr id="0" name=""/>
        <dsp:cNvSpPr/>
      </dsp:nvSpPr>
      <dsp:spPr>
        <a:xfrm>
          <a:off x="339883" y="3683730"/>
          <a:ext cx="4758372" cy="531360"/>
        </a:xfrm>
        <a:prstGeom prst="roundRect">
          <a:avLst/>
        </a:prstGeom>
        <a:solidFill>
          <a:schemeClr val="accent5">
            <a:hueOff val="1418080"/>
            <a:satOff val="-15927"/>
            <a:lumOff val="-339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889000">
            <a:lnSpc>
              <a:spcPct val="90000"/>
            </a:lnSpc>
            <a:spcBef>
              <a:spcPct val="0"/>
            </a:spcBef>
            <a:spcAft>
              <a:spcPct val="35000"/>
            </a:spcAft>
            <a:buNone/>
          </a:pPr>
          <a:r>
            <a:rPr lang="fr-CA" sz="2000" b="1" kern="1200">
              <a:latin typeface="Maiandra GD" panose="020E0502030308020204" pitchFamily="34" charset="0"/>
            </a:rPr>
            <a:t>Membre personnel de soutien</a:t>
          </a:r>
          <a:endParaRPr lang="en-US" sz="2000" kern="1200" dirty="0">
            <a:latin typeface="Maiandra GD" panose="020E0502030308020204" pitchFamily="34" charset="0"/>
          </a:endParaRPr>
        </a:p>
      </dsp:txBody>
      <dsp:txXfrm>
        <a:off x="365822" y="3709669"/>
        <a:ext cx="4706494" cy="479482"/>
      </dsp:txXfrm>
    </dsp:sp>
    <dsp:sp modelId="{54C2EC81-EED9-4396-A7D8-E3981C294B31}">
      <dsp:nvSpPr>
        <dsp:cNvPr id="0" name=""/>
        <dsp:cNvSpPr/>
      </dsp:nvSpPr>
      <dsp:spPr>
        <a:xfrm>
          <a:off x="0" y="5073135"/>
          <a:ext cx="6797675" cy="751275"/>
        </a:xfrm>
        <a:prstGeom prst="rect">
          <a:avLst/>
        </a:prstGeom>
        <a:solidFill>
          <a:schemeClr val="lt1">
            <a:alpha val="90000"/>
            <a:hueOff val="0"/>
            <a:satOff val="0"/>
            <a:lumOff val="0"/>
            <a:alphaOff val="0"/>
          </a:schemeClr>
        </a:solidFill>
        <a:ln w="15875" cap="flat" cmpd="sng" algn="ctr">
          <a:solidFill>
            <a:schemeClr val="accent5">
              <a:hueOff val="2127120"/>
              <a:satOff val="-23891"/>
              <a:lumOff val="-50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7575" tIns="374904" rIns="527575" bIns="128016" numCol="1" spcCol="1270" anchor="t" anchorCtr="0">
          <a:noAutofit/>
        </a:bodyPr>
        <a:lstStyle/>
        <a:p>
          <a:pPr marL="171450" lvl="1" indent="-171450" algn="l" defTabSz="800100">
            <a:lnSpc>
              <a:spcPct val="90000"/>
            </a:lnSpc>
            <a:spcBef>
              <a:spcPct val="0"/>
            </a:spcBef>
            <a:spcAft>
              <a:spcPct val="15000"/>
            </a:spcAft>
            <a:buChar char="•"/>
          </a:pPr>
          <a:r>
            <a:rPr lang="fr-CA" sz="1800" kern="1200" dirty="0">
              <a:latin typeface="Maiandra GD" panose="020E0502030308020204" pitchFamily="34" charset="0"/>
            </a:rPr>
            <a:t>Mme Christine Fournier</a:t>
          </a:r>
        </a:p>
      </dsp:txBody>
      <dsp:txXfrm>
        <a:off x="0" y="5073135"/>
        <a:ext cx="6797675" cy="751275"/>
      </dsp:txXfrm>
    </dsp:sp>
    <dsp:sp modelId="{439189D5-9923-48D0-B989-A6289861C470}">
      <dsp:nvSpPr>
        <dsp:cNvPr id="0" name=""/>
        <dsp:cNvSpPr/>
      </dsp:nvSpPr>
      <dsp:spPr>
        <a:xfrm>
          <a:off x="326519" y="4870309"/>
          <a:ext cx="4758372" cy="531360"/>
        </a:xfrm>
        <a:prstGeom prst="roundRect">
          <a:avLst/>
        </a:prstGeom>
        <a:solidFill>
          <a:schemeClr val="accent5">
            <a:hueOff val="2127120"/>
            <a:satOff val="-23891"/>
            <a:lumOff val="-50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889000">
            <a:lnSpc>
              <a:spcPct val="90000"/>
            </a:lnSpc>
            <a:spcBef>
              <a:spcPct val="0"/>
            </a:spcBef>
            <a:spcAft>
              <a:spcPct val="35000"/>
            </a:spcAft>
            <a:buNone/>
          </a:pPr>
          <a:r>
            <a:rPr lang="fr-CA" sz="2000" b="1" kern="1200">
              <a:latin typeface="Maiandra GD" panose="020E0502030308020204" pitchFamily="34" charset="0"/>
            </a:rPr>
            <a:t>Membre de la communauté : </a:t>
          </a:r>
          <a:endParaRPr lang="en-US" sz="2000" kern="1200" dirty="0">
            <a:latin typeface="Maiandra GD" panose="020E0502030308020204" pitchFamily="34" charset="0"/>
          </a:endParaRPr>
        </a:p>
      </dsp:txBody>
      <dsp:txXfrm>
        <a:off x="352458" y="4896248"/>
        <a:ext cx="4706494"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067812C-086E-4E58-BD8B-B867AF05C3A5}" type="datetimeFigureOut">
              <a:rPr lang="fr-CA" smtClean="0"/>
              <a:t>2022-11-08</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2F7A9A8D-EBC6-4B64-829A-C0DC44ED29B3}" type="slidenum">
              <a:rPr lang="fr-CA" smtClean="0"/>
              <a:t>‹N°›</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5010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067812C-086E-4E58-BD8B-B867AF05C3A5}" type="datetimeFigureOut">
              <a:rPr lang="fr-CA" smtClean="0"/>
              <a:t>2022-11-08</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2F7A9A8D-EBC6-4B64-829A-C0DC44ED29B3}" type="slidenum">
              <a:rPr lang="fr-CA" smtClean="0"/>
              <a:t>‹N°›</a:t>
            </a:fld>
            <a:endParaRPr lang="fr-CA"/>
          </a:p>
        </p:txBody>
      </p:sp>
    </p:spTree>
    <p:extLst>
      <p:ext uri="{BB962C8B-B14F-4D97-AF65-F5344CB8AC3E}">
        <p14:creationId xmlns:p14="http://schemas.microsoft.com/office/powerpoint/2010/main" val="68790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067812C-086E-4E58-BD8B-B867AF05C3A5}" type="datetimeFigureOut">
              <a:rPr lang="fr-CA" smtClean="0"/>
              <a:t>2022-11-08</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2F7A9A8D-EBC6-4B64-829A-C0DC44ED29B3}" type="slidenum">
              <a:rPr lang="fr-CA" smtClean="0"/>
              <a:t>‹N°›</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1652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067812C-086E-4E58-BD8B-B867AF05C3A5}" type="datetimeFigureOut">
              <a:rPr lang="fr-CA" smtClean="0"/>
              <a:t>2022-11-08</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2F7A9A8D-EBC6-4B64-829A-C0DC44ED29B3}" type="slidenum">
              <a:rPr lang="fr-CA" smtClean="0"/>
              <a:t>‹N°›</a:t>
            </a:fld>
            <a:endParaRPr lang="fr-CA"/>
          </a:p>
        </p:txBody>
      </p:sp>
    </p:spTree>
    <p:extLst>
      <p:ext uri="{BB962C8B-B14F-4D97-AF65-F5344CB8AC3E}">
        <p14:creationId xmlns:p14="http://schemas.microsoft.com/office/powerpoint/2010/main" val="36894259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067812C-086E-4E58-BD8B-B867AF05C3A5}" type="datetimeFigureOut">
              <a:rPr lang="fr-CA" smtClean="0"/>
              <a:t>2022-11-08</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2F7A9A8D-EBC6-4B64-829A-C0DC44ED29B3}" type="slidenum">
              <a:rPr lang="fr-CA" smtClean="0"/>
              <a:t>‹N°›</a:t>
            </a:fld>
            <a:endParaRPr lang="fr-CA"/>
          </a:p>
        </p:txBody>
      </p:sp>
    </p:spTree>
    <p:extLst>
      <p:ext uri="{BB962C8B-B14F-4D97-AF65-F5344CB8AC3E}">
        <p14:creationId xmlns:p14="http://schemas.microsoft.com/office/powerpoint/2010/main" val="46496034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067812C-086E-4E58-BD8B-B867AF05C3A5}" type="datetimeFigureOut">
              <a:rPr lang="fr-CA" smtClean="0"/>
              <a:t>2022-11-08</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2F7A9A8D-EBC6-4B64-829A-C0DC44ED29B3}" type="slidenum">
              <a:rPr lang="fr-CA" smtClean="0"/>
              <a:t>‹N°›</a:t>
            </a:fld>
            <a:endParaRPr lang="fr-CA"/>
          </a:p>
        </p:txBody>
      </p:sp>
    </p:spTree>
    <p:extLst>
      <p:ext uri="{BB962C8B-B14F-4D97-AF65-F5344CB8AC3E}">
        <p14:creationId xmlns:p14="http://schemas.microsoft.com/office/powerpoint/2010/main" val="2825342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067812C-086E-4E58-BD8B-B867AF05C3A5}" type="datetimeFigureOut">
              <a:rPr lang="fr-CA" smtClean="0"/>
              <a:t>2022-11-08</a:t>
            </a:fld>
            <a:endParaRPr lang="fr-C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CA"/>
          </a:p>
        </p:txBody>
      </p:sp>
      <p:sp>
        <p:nvSpPr>
          <p:cNvPr id="9" name="Slide Number Placeholder 8"/>
          <p:cNvSpPr>
            <a:spLocks noGrp="1"/>
          </p:cNvSpPr>
          <p:nvPr>
            <p:ph type="sldNum" sz="quarter" idx="12"/>
          </p:nvPr>
        </p:nvSpPr>
        <p:spPr/>
        <p:txBody>
          <a:bodyPr/>
          <a:lstStyle/>
          <a:p>
            <a:fld id="{2F7A9A8D-EBC6-4B64-829A-C0DC44ED29B3}" type="slidenum">
              <a:rPr lang="fr-CA" smtClean="0"/>
              <a:t>‹N°›</a:t>
            </a:fld>
            <a:endParaRPr lang="fr-CA"/>
          </a:p>
        </p:txBody>
      </p:sp>
    </p:spTree>
    <p:extLst>
      <p:ext uri="{BB962C8B-B14F-4D97-AF65-F5344CB8AC3E}">
        <p14:creationId xmlns:p14="http://schemas.microsoft.com/office/powerpoint/2010/main" val="3575539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067812C-086E-4E58-BD8B-B867AF05C3A5}" type="datetimeFigureOut">
              <a:rPr lang="fr-CA" smtClean="0"/>
              <a:t>2022-11-08</a:t>
            </a:fld>
            <a:endParaRPr lang="fr-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C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F7A9A8D-EBC6-4B64-829A-C0DC44ED29B3}" type="slidenum">
              <a:rPr lang="fr-CA" smtClean="0"/>
              <a:t>‹N°›</a:t>
            </a:fld>
            <a:endParaRPr lang="fr-CA"/>
          </a:p>
        </p:txBody>
      </p:sp>
    </p:spTree>
    <p:extLst>
      <p:ext uri="{BB962C8B-B14F-4D97-AF65-F5344CB8AC3E}">
        <p14:creationId xmlns:p14="http://schemas.microsoft.com/office/powerpoint/2010/main" val="384933027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067812C-086E-4E58-BD8B-B867AF05C3A5}" type="datetimeFigureOut">
              <a:rPr lang="fr-CA" smtClean="0"/>
              <a:t>2022-11-08</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2F7A9A8D-EBC6-4B64-829A-C0DC44ED29B3}" type="slidenum">
              <a:rPr lang="fr-CA" smtClean="0"/>
              <a:t>‹N°›</a:t>
            </a:fld>
            <a:endParaRPr lang="fr-CA"/>
          </a:p>
        </p:txBody>
      </p:sp>
    </p:spTree>
    <p:extLst>
      <p:ext uri="{BB962C8B-B14F-4D97-AF65-F5344CB8AC3E}">
        <p14:creationId xmlns:p14="http://schemas.microsoft.com/office/powerpoint/2010/main" val="2761849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067812C-086E-4E58-BD8B-B867AF05C3A5}" type="datetimeFigureOut">
              <a:rPr lang="fr-CA" smtClean="0"/>
              <a:t>2022-11-08</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2F7A9A8D-EBC6-4B64-829A-C0DC44ED29B3}" type="slidenum">
              <a:rPr lang="fr-CA" smtClean="0"/>
              <a:t>‹N°›</a:t>
            </a:fld>
            <a:endParaRPr lang="fr-CA"/>
          </a:p>
        </p:txBody>
      </p:sp>
    </p:spTree>
    <p:extLst>
      <p:ext uri="{BB962C8B-B14F-4D97-AF65-F5344CB8AC3E}">
        <p14:creationId xmlns:p14="http://schemas.microsoft.com/office/powerpoint/2010/main" val="1972713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067812C-086E-4E58-BD8B-B867AF05C3A5}" type="datetimeFigureOut">
              <a:rPr lang="fr-CA" smtClean="0"/>
              <a:t>2022-11-08</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2F7A9A8D-EBC6-4B64-829A-C0DC44ED29B3}" type="slidenum">
              <a:rPr lang="fr-CA" smtClean="0"/>
              <a:t>‹N°›</a:t>
            </a:fld>
            <a:endParaRPr lang="fr-CA"/>
          </a:p>
        </p:txBody>
      </p:sp>
    </p:spTree>
    <p:extLst>
      <p:ext uri="{BB962C8B-B14F-4D97-AF65-F5344CB8AC3E}">
        <p14:creationId xmlns:p14="http://schemas.microsoft.com/office/powerpoint/2010/main" val="1621949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067812C-086E-4E58-BD8B-B867AF05C3A5}" type="datetimeFigureOut">
              <a:rPr lang="fr-CA" smtClean="0"/>
              <a:t>2022-11-08</a:t>
            </a:fld>
            <a:endParaRPr lang="fr-C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C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F7A9A8D-EBC6-4B64-829A-C0DC44ED29B3}" type="slidenum">
              <a:rPr lang="fr-CA" smtClean="0"/>
              <a:t>‹N°›</a:t>
            </a:fld>
            <a:endParaRPr lang="fr-C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5663391"/>
      </p:ext>
    </p:extLst>
  </p:cSld>
  <p:clrMap bg1="lt1" tx1="dk1" bg2="lt2" tx2="dk2" accent1="accent1" accent2="accent2" accent3="accent3" accent4="accent4" accent5="accent5" accent6="accent6" hlink="hlink" folHlink="folHlink"/>
  <p:sldLayoutIdLst>
    <p:sldLayoutId id="2147484392" r:id="rId1"/>
    <p:sldLayoutId id="2147484393" r:id="rId2"/>
    <p:sldLayoutId id="2147484394" r:id="rId3"/>
    <p:sldLayoutId id="2147484395" r:id="rId4"/>
    <p:sldLayoutId id="2147484396" r:id="rId5"/>
    <p:sldLayoutId id="2147484397" r:id="rId6"/>
    <p:sldLayoutId id="2147484398" r:id="rId7"/>
    <p:sldLayoutId id="2147484399" r:id="rId8"/>
    <p:sldLayoutId id="2147484400" r:id="rId9"/>
    <p:sldLayoutId id="2147484401" r:id="rId10"/>
    <p:sldLayoutId id="214748440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4.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2.png"/><Relationship Id="rId5" Type="http://schemas.openxmlformats.org/officeDocument/2006/relationships/tags" Target="../tags/tag5.xml"/><Relationship Id="rId10" Type="http://schemas.openxmlformats.org/officeDocument/2006/relationships/slideLayout" Target="../slideLayouts/slideLayout1.xml"/><Relationship Id="rId4" Type="http://schemas.openxmlformats.org/officeDocument/2006/relationships/tags" Target="../tags/tag4.xml"/><Relationship Id="rId9" Type="http://schemas.openxmlformats.org/officeDocument/2006/relationships/tags" Target="../tags/tag9.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s>
</file>

<file path=ppt/slides/_rels/slide5.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2.xml"/><Relationship Id="rId5" Type="http://schemas.openxmlformats.org/officeDocument/2006/relationships/tags" Target="../tags/tag20.xml"/><Relationship Id="rId4" Type="http://schemas.openxmlformats.org/officeDocument/2006/relationships/tags" Target="../tags/tag1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4.xml"/><Relationship Id="rId1" Type="http://schemas.openxmlformats.org/officeDocument/2006/relationships/tags" Target="../tags/tag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s>
</file>

<file path=ppt/slides/_rels/slide14.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hyperlink" Target="https://creativecommons.org/licenses/by-sa/3.0/" TargetMode="Externa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hyperlink" Target="https://commons.wikimedia.org/wiki/File:Question_mark_1.svg" TargetMode="External"/><Relationship Id="rId5" Type="http://schemas.openxmlformats.org/officeDocument/2006/relationships/image" Target="../media/image9.pn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37D0A513-E370-457A-B709-5F32B96BA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50AC02B-DCE7-4E0D-ADF6-86386C916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527581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B482A85D-CD80-4811-B1B6-C3F136B10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bwMode="white">
          <a:xfrm>
            <a:off x="5339824" y="0"/>
            <a:ext cx="68583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re 3">
            <a:extLst>
              <a:ext uri="{FF2B5EF4-FFF2-40B4-BE49-F238E27FC236}">
                <a16:creationId xmlns:a16="http://schemas.microsoft.com/office/drawing/2014/main" id="{28C97A80-098E-404F-BBC0-671187041136}"/>
              </a:ext>
            </a:extLst>
          </p:cNvPr>
          <p:cNvSpPr>
            <a:spLocks noGrp="1" noChangeArrowheads="1"/>
          </p:cNvSpPr>
          <p:nvPr>
            <p:ph type="ctrTitle"/>
            <p:custDataLst>
              <p:tags r:id="rId4"/>
            </p:custDataLst>
          </p:nvPr>
        </p:nvSpPr>
        <p:spPr bwMode="auto">
          <a:xfrm>
            <a:off x="5949348" y="349355"/>
            <a:ext cx="5542398" cy="589205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fontScale="90000"/>
          </a:bodyPr>
          <a:lstStyle/>
          <a:p>
            <a:pPr marL="0" marR="0" lvl="0" indent="0" fontAlgn="base">
              <a:lnSpc>
                <a:spcPct val="100000"/>
              </a:lnSpc>
              <a:spcAft>
                <a:spcPct val="0"/>
              </a:spcAft>
              <a:buClrTx/>
              <a:buSzTx/>
              <a:tabLst/>
            </a:pPr>
            <a:r>
              <a:rPr kumimoji="0" lang="en-US" altLang="fr-FR" sz="5000" b="1" i="0" u="none" strike="noStrike" kern="1200" cap="none" normalizeH="0" baseline="0" dirty="0">
                <a:ln>
                  <a:noFill/>
                </a:ln>
                <a:solidFill>
                  <a:srgbClr val="FFFFFF"/>
                </a:solidFill>
                <a:effectLst/>
                <a:latin typeface="Maiandra GD" panose="020E0502030308020204" pitchFamily="34" charset="0"/>
              </a:rPr>
              <a:t>RAPPORT ANNUEL DU CONSEIL D’ÉTABLISSEMENT</a:t>
            </a:r>
            <a:br>
              <a:rPr kumimoji="0" lang="en-US" altLang="fr-FR" sz="5000" b="1" i="0" u="none" strike="noStrike" kern="1200" cap="none" normalizeH="0" baseline="0" dirty="0">
                <a:ln>
                  <a:noFill/>
                </a:ln>
                <a:solidFill>
                  <a:srgbClr val="FFFFFF"/>
                </a:solidFill>
                <a:effectLst/>
                <a:latin typeface="Maiandra GD" panose="020E0502030308020204" pitchFamily="34" charset="0"/>
              </a:rPr>
            </a:br>
            <a:r>
              <a:rPr kumimoji="0" lang="en-US" altLang="fr-FR" sz="5000" b="1" i="0" u="none" strike="noStrike" kern="1200" cap="none" normalizeH="0" baseline="0" dirty="0">
                <a:ln>
                  <a:noFill/>
                </a:ln>
                <a:solidFill>
                  <a:srgbClr val="FFFFFF"/>
                </a:solidFill>
                <a:effectLst/>
                <a:latin typeface="Maiandra GD" panose="020E0502030308020204" pitchFamily="34" charset="0"/>
              </a:rPr>
              <a:t>2021-2022</a:t>
            </a:r>
            <a:br>
              <a:rPr kumimoji="0" lang="en-US" altLang="fr-FR" sz="5000" b="1" i="0" u="none" strike="noStrike" kern="1200" cap="none" normalizeH="0" baseline="0" dirty="0">
                <a:ln>
                  <a:noFill/>
                </a:ln>
                <a:solidFill>
                  <a:srgbClr val="FFFFFF"/>
                </a:solidFill>
                <a:effectLst/>
                <a:latin typeface="+mj-lt"/>
                <a:ea typeface="+mj-ea"/>
                <a:cs typeface="+mj-cs"/>
              </a:rPr>
            </a:br>
            <a:br>
              <a:rPr kumimoji="0" lang="en-US" altLang="fr-FR" sz="5000" b="1" i="0" u="none" strike="noStrike" kern="1200" cap="none" normalizeH="0" baseline="0" dirty="0">
                <a:ln>
                  <a:noFill/>
                </a:ln>
                <a:solidFill>
                  <a:srgbClr val="FFFFFF"/>
                </a:solidFill>
                <a:effectLst/>
                <a:latin typeface="+mj-lt"/>
                <a:ea typeface="+mj-ea"/>
                <a:cs typeface="+mj-cs"/>
              </a:rPr>
            </a:br>
            <a:br>
              <a:rPr kumimoji="0" lang="en-US" altLang="fr-FR" sz="5000" b="1" i="0" u="none" strike="noStrike" kern="1200" cap="none" normalizeH="0" baseline="0" dirty="0">
                <a:ln>
                  <a:noFill/>
                </a:ln>
                <a:solidFill>
                  <a:srgbClr val="FFFFFF"/>
                </a:solidFill>
                <a:effectLst/>
                <a:latin typeface="+mj-lt"/>
                <a:ea typeface="+mj-ea"/>
                <a:cs typeface="+mj-cs"/>
              </a:rPr>
            </a:br>
            <a:r>
              <a:rPr kumimoji="0" lang="en-US" altLang="fr-FR" sz="2700" b="1" i="1" u="none" strike="noStrike" kern="1200" cap="none" normalizeH="0" baseline="0" dirty="0">
                <a:ln>
                  <a:noFill/>
                </a:ln>
                <a:solidFill>
                  <a:srgbClr val="FFFFFF"/>
                </a:solidFill>
                <a:effectLst/>
                <a:latin typeface="Maiandra GD" panose="020E0502030308020204" pitchFamily="34" charset="0"/>
              </a:rPr>
              <a:t>Assemblée générale </a:t>
            </a:r>
            <a:r>
              <a:rPr kumimoji="0" lang="en-US" altLang="fr-FR" sz="2700" b="1" i="1" u="none" strike="noStrike" kern="1200" cap="none" normalizeH="0" baseline="0" dirty="0" err="1">
                <a:ln>
                  <a:noFill/>
                </a:ln>
                <a:solidFill>
                  <a:srgbClr val="FFFFFF"/>
                </a:solidFill>
                <a:effectLst/>
                <a:latin typeface="Maiandra GD" panose="020E0502030308020204" pitchFamily="34" charset="0"/>
              </a:rPr>
              <a:t>annuelle</a:t>
            </a:r>
            <a:br>
              <a:rPr lang="en-US" altLang="fr-FR" sz="2700" b="1" i="1" dirty="0">
                <a:solidFill>
                  <a:srgbClr val="FFFFFF"/>
                </a:solidFill>
                <a:latin typeface="Maiandra GD" panose="020E0502030308020204" pitchFamily="34" charset="0"/>
              </a:rPr>
            </a:br>
            <a:r>
              <a:rPr lang="en-US" altLang="fr-FR" sz="2700" b="1" i="1" dirty="0">
                <a:solidFill>
                  <a:srgbClr val="FFFFFF"/>
                </a:solidFill>
                <a:latin typeface="Maiandra GD" panose="020E0502030308020204" pitchFamily="34" charset="0"/>
              </a:rPr>
              <a:t>20 </a:t>
            </a:r>
            <a:r>
              <a:rPr lang="en-US" altLang="fr-FR" sz="2700" b="1" i="1" dirty="0" err="1">
                <a:solidFill>
                  <a:srgbClr val="FFFFFF"/>
                </a:solidFill>
                <a:latin typeface="Maiandra GD" panose="020E0502030308020204" pitchFamily="34" charset="0"/>
              </a:rPr>
              <a:t>septembre</a:t>
            </a:r>
            <a:r>
              <a:rPr lang="en-US" altLang="fr-FR" sz="2700" b="1" i="1" dirty="0">
                <a:solidFill>
                  <a:srgbClr val="FFFFFF"/>
                </a:solidFill>
                <a:latin typeface="Maiandra GD" panose="020E0502030308020204" pitchFamily="34" charset="0"/>
              </a:rPr>
              <a:t> 2022</a:t>
            </a:r>
            <a:endParaRPr kumimoji="0" lang="en-US" altLang="fr-FR" sz="5000" b="1" i="1" u="none" strike="noStrike" kern="1200" cap="none" normalizeH="0" baseline="0" dirty="0">
              <a:ln>
                <a:noFill/>
              </a:ln>
              <a:solidFill>
                <a:srgbClr val="FFFFFF"/>
              </a:solidFill>
              <a:effectLst/>
              <a:latin typeface="Maiandra GD" panose="020E0502030308020204" pitchFamily="34" charset="0"/>
            </a:endParaRPr>
          </a:p>
          <a:p>
            <a:pPr marL="0" marR="0" lvl="0" indent="0" fontAlgn="base">
              <a:spcAft>
                <a:spcPct val="0"/>
              </a:spcAft>
              <a:buClrTx/>
              <a:buSzTx/>
              <a:tabLst/>
            </a:pPr>
            <a:r>
              <a:rPr kumimoji="0" lang="en-US" altLang="fr-FR" sz="5000" b="0" i="0" u="none" strike="noStrike" kern="1200" cap="none" normalizeH="0" baseline="0" dirty="0">
                <a:ln>
                  <a:noFill/>
                </a:ln>
                <a:solidFill>
                  <a:srgbClr val="FFFFFF"/>
                </a:solidFill>
                <a:effectLst/>
                <a:latin typeface="+mj-lt"/>
                <a:ea typeface="+mj-ea"/>
                <a:cs typeface="+mj-cs"/>
              </a:rPr>
              <a:t>     </a:t>
            </a:r>
          </a:p>
        </p:txBody>
      </p:sp>
      <p:pic>
        <p:nvPicPr>
          <p:cNvPr id="3" name="Image 2">
            <a:extLst>
              <a:ext uri="{FF2B5EF4-FFF2-40B4-BE49-F238E27FC236}">
                <a16:creationId xmlns:a16="http://schemas.microsoft.com/office/drawing/2014/main" id="{5FBEB27B-A47E-422E-BEAF-05E7D1A09E6C}"/>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3449438" y="349354"/>
            <a:ext cx="1701643" cy="2037897"/>
          </a:xfrm>
          <a:prstGeom prst="rect">
            <a:avLst/>
          </a:prstGeom>
        </p:spPr>
      </p:pic>
      <p:pic>
        <p:nvPicPr>
          <p:cNvPr id="13" name="Image 12" descr="Trousses de la rentrée">
            <a:extLst>
              <a:ext uri="{FF2B5EF4-FFF2-40B4-BE49-F238E27FC236}">
                <a16:creationId xmlns:a16="http://schemas.microsoft.com/office/drawing/2014/main" id="{F69D0D3F-0F45-4427-AA20-6223C5E4F04B}"/>
              </a:ext>
            </a:extLst>
          </p:cNvPr>
          <p:cNvPicPr/>
          <p:nvPr>
            <p:custDataLst>
              <p:tags r:id="rId6"/>
            </p:custDataLst>
          </p:nvPr>
        </p:nvPicPr>
        <p:blipFill rotWithShape="1">
          <a:blip r:embed="rId12">
            <a:extLst>
              <a:ext uri="{28A0092B-C50C-407E-A947-70E740481C1C}">
                <a14:useLocalDpi xmlns:a14="http://schemas.microsoft.com/office/drawing/2010/main" val="0"/>
              </a:ext>
            </a:extLst>
          </a:blip>
          <a:srcRect l="4762" t="13043" r="4762" b="6521"/>
          <a:stretch/>
        </p:blipFill>
        <p:spPr bwMode="auto">
          <a:xfrm>
            <a:off x="317805" y="5963081"/>
            <a:ext cx="1510620" cy="556656"/>
          </a:xfrm>
          <a:prstGeom prst="rect">
            <a:avLst/>
          </a:prstGeom>
          <a:extLst>
            <a:ext uri="{53640926-AAD7-44D8-BBD7-CCE9431645EC}">
              <a14:shadowObscured xmlns:a14="http://schemas.microsoft.com/office/drawing/2010/main"/>
            </a:ext>
          </a:extLst>
        </p:spPr>
      </p:pic>
      <p:cxnSp>
        <p:nvCxnSpPr>
          <p:cNvPr id="41" name="Straight Connector 40">
            <a:extLst>
              <a:ext uri="{FF2B5EF4-FFF2-40B4-BE49-F238E27FC236}">
                <a16:creationId xmlns:a16="http://schemas.microsoft.com/office/drawing/2014/main" id="{DA4AC0D3-E53A-467F-AC69-13CED2B336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7"/>
            </p:custDataLst>
            <p:extLst>
              <p:ext uri="{386F3935-93C4-4BCD-93E2-E3B085C9AB24}">
                <p16:designElem xmlns:p16="http://schemas.microsoft.com/office/powerpoint/2015/main" val="1"/>
              </p:ext>
            </p:extLst>
          </p:nvPr>
        </p:nvCxnSpPr>
        <p:spPr>
          <a:xfrm>
            <a:off x="5961343" y="4343400"/>
            <a:ext cx="5202616" cy="0"/>
          </a:xfrm>
          <a:prstGeom prst="line">
            <a:avLst/>
          </a:prstGeom>
          <a:ln w="6350">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8" name="Image 7">
            <a:extLst>
              <a:ext uri="{FF2B5EF4-FFF2-40B4-BE49-F238E27FC236}">
                <a16:creationId xmlns:a16="http://schemas.microsoft.com/office/drawing/2014/main" id="{51B1BE75-C406-45A3-BA1F-97F88F33DCF8}"/>
              </a:ext>
            </a:extLst>
          </p:cNvPr>
          <p:cNvPicPr/>
          <p:nvPr>
            <p:custDataLst>
              <p:tags r:id="rId8"/>
            </p:custDataLst>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00254" y="2722393"/>
            <a:ext cx="2678562" cy="3085602"/>
          </a:xfrm>
          <a:prstGeom prst="rect">
            <a:avLst/>
          </a:prstGeom>
          <a:noFill/>
        </p:spPr>
      </p:pic>
      <p:sp>
        <p:nvSpPr>
          <p:cNvPr id="2" name="ZoneTexte 1">
            <a:extLst>
              <a:ext uri="{FF2B5EF4-FFF2-40B4-BE49-F238E27FC236}">
                <a16:creationId xmlns:a16="http://schemas.microsoft.com/office/drawing/2014/main" id="{447F1F96-0530-4276-BE00-6F86BBF9754A}"/>
              </a:ext>
            </a:extLst>
          </p:cNvPr>
          <p:cNvSpPr txBox="1"/>
          <p:nvPr>
            <p:custDataLst>
              <p:tags r:id="rId9"/>
            </p:custDataLst>
          </p:nvPr>
        </p:nvSpPr>
        <p:spPr>
          <a:xfrm>
            <a:off x="207413" y="1137471"/>
            <a:ext cx="3242025" cy="461665"/>
          </a:xfrm>
          <a:prstGeom prst="rect">
            <a:avLst/>
          </a:prstGeom>
          <a:noFill/>
        </p:spPr>
        <p:txBody>
          <a:bodyPr wrap="square" rtlCol="0">
            <a:spAutoFit/>
          </a:bodyPr>
          <a:lstStyle/>
          <a:p>
            <a:r>
              <a:rPr lang="fr-CA" sz="2400" dirty="0">
                <a:solidFill>
                  <a:srgbClr val="00B050"/>
                </a:solidFill>
                <a:latin typeface="Jokerman" panose="04090605060D06020702" pitchFamily="82" charset="0"/>
              </a:rPr>
              <a:t>École Saint-Bernard</a:t>
            </a:r>
          </a:p>
        </p:txBody>
      </p:sp>
    </p:spTree>
    <p:extLst>
      <p:ext uri="{BB962C8B-B14F-4D97-AF65-F5344CB8AC3E}">
        <p14:creationId xmlns:p14="http://schemas.microsoft.com/office/powerpoint/2010/main" val="1475566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0">
            <a:extLst>
              <a:ext uri="{FF2B5EF4-FFF2-40B4-BE49-F238E27FC236}">
                <a16:creationId xmlns:a16="http://schemas.microsoft.com/office/drawing/2014/main" id="{284B70D5-875B-433D-BDBD-1522A85D6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58B4A55-F526-41E0-8859-3B3008E34BB6}"/>
              </a:ext>
            </a:extLst>
          </p:cNvPr>
          <p:cNvSpPr>
            <a:spLocks noGrp="1"/>
          </p:cNvSpPr>
          <p:nvPr>
            <p:ph type="title"/>
            <p:custDataLst>
              <p:tags r:id="rId1"/>
            </p:custDataLst>
          </p:nvPr>
        </p:nvSpPr>
        <p:spPr>
          <a:xfrm>
            <a:off x="7859485" y="634946"/>
            <a:ext cx="3690257" cy="1450757"/>
          </a:xfrm>
        </p:spPr>
        <p:txBody>
          <a:bodyPr>
            <a:normAutofit/>
          </a:bodyPr>
          <a:lstStyle/>
          <a:p>
            <a:r>
              <a:rPr lang="fr-CA" sz="4000" b="1" dirty="0">
                <a:latin typeface="Maiandra GD" panose="020E0502030308020204" pitchFamily="34" charset="0"/>
              </a:rPr>
              <a:t>Coordonnées</a:t>
            </a:r>
            <a:br>
              <a:rPr lang="fr-CA" dirty="0"/>
            </a:br>
            <a:endParaRPr lang="fr-CA" dirty="0"/>
          </a:p>
        </p:txBody>
      </p:sp>
      <p:pic>
        <p:nvPicPr>
          <p:cNvPr id="6" name="Image 5">
            <a:extLst>
              <a:ext uri="{FF2B5EF4-FFF2-40B4-BE49-F238E27FC236}">
                <a16:creationId xmlns:a16="http://schemas.microsoft.com/office/drawing/2014/main" id="{9AEFF289-BD5D-4E5E-80E9-8C570C4062C6}"/>
              </a:ext>
            </a:extLst>
          </p:cNvPr>
          <p:cNvPicPr>
            <a:picLocks noChangeAspect="1"/>
          </p:cNvPicPr>
          <p:nvPr/>
        </p:nvPicPr>
        <p:blipFill>
          <a:blip r:embed="rId4"/>
          <a:stretch>
            <a:fillRect/>
          </a:stretch>
        </p:blipFill>
        <p:spPr>
          <a:xfrm>
            <a:off x="633999" y="1664844"/>
            <a:ext cx="6909801" cy="3264880"/>
          </a:xfrm>
          <a:prstGeom prst="rect">
            <a:avLst/>
          </a:prstGeom>
        </p:spPr>
      </p:pic>
      <p:cxnSp>
        <p:nvCxnSpPr>
          <p:cNvPr id="50" name="Straight Connector 42">
            <a:extLst>
              <a:ext uri="{FF2B5EF4-FFF2-40B4-BE49-F238E27FC236}">
                <a16:creationId xmlns:a16="http://schemas.microsoft.com/office/drawing/2014/main" id="{C947DF4A-614C-4B4C-8B80-E5B9D8E8CF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5E8DB8F6-CA35-4345-8D14-45DC37550E09}"/>
              </a:ext>
            </a:extLst>
          </p:cNvPr>
          <p:cNvSpPr>
            <a:spLocks noGrp="1"/>
          </p:cNvSpPr>
          <p:nvPr>
            <p:ph idx="1"/>
            <p:custDataLst>
              <p:tags r:id="rId2"/>
            </p:custDataLst>
          </p:nvPr>
        </p:nvSpPr>
        <p:spPr>
          <a:xfrm>
            <a:off x="7892143" y="2152187"/>
            <a:ext cx="4120892" cy="3670180"/>
          </a:xfrm>
        </p:spPr>
        <p:txBody>
          <a:bodyPr>
            <a:normAutofit/>
          </a:bodyPr>
          <a:lstStyle/>
          <a:p>
            <a:pPr marL="0" indent="0">
              <a:buNone/>
            </a:pPr>
            <a:r>
              <a:rPr lang="fr-FR" b="1" dirty="0">
                <a:latin typeface="Maiandra GD" panose="020E0502030308020204" pitchFamily="34" charset="0"/>
              </a:rPr>
              <a:t>École Saint-Bernard</a:t>
            </a:r>
            <a:endParaRPr lang="fr-CA" dirty="0">
              <a:latin typeface="Maiandra GD" panose="020E0502030308020204" pitchFamily="34" charset="0"/>
            </a:endParaRPr>
          </a:p>
          <a:p>
            <a:pPr marL="0" indent="0">
              <a:buNone/>
            </a:pPr>
            <a:r>
              <a:rPr lang="fr-FR" sz="1600" dirty="0">
                <a:latin typeface="Maiandra GD" panose="020E0502030308020204" pitchFamily="34" charset="0"/>
              </a:rPr>
              <a:t>40, route 132 Ouest</a:t>
            </a:r>
            <a:endParaRPr lang="fr-CA" sz="1600" dirty="0">
              <a:latin typeface="Maiandra GD" panose="020E0502030308020204" pitchFamily="34" charset="0"/>
            </a:endParaRPr>
          </a:p>
          <a:p>
            <a:pPr marL="0" indent="0">
              <a:buNone/>
            </a:pPr>
            <a:r>
              <a:rPr lang="fr-FR" sz="1600" dirty="0">
                <a:latin typeface="Maiandra GD" panose="020E0502030308020204" pitchFamily="34" charset="0"/>
              </a:rPr>
              <a:t>Port-Daniel-Gascons (Québec)  G0C 1P0 </a:t>
            </a:r>
            <a:endParaRPr lang="fr-CA" sz="1600" dirty="0">
              <a:latin typeface="Maiandra GD" panose="020E0502030308020204" pitchFamily="34" charset="0"/>
            </a:endParaRPr>
          </a:p>
          <a:p>
            <a:pPr marL="0" indent="0">
              <a:buNone/>
            </a:pPr>
            <a:r>
              <a:rPr lang="fr-FR" sz="1600" dirty="0">
                <a:latin typeface="Maiandra GD" panose="020E0502030308020204" pitchFamily="34" charset="0"/>
              </a:rPr>
              <a:t> </a:t>
            </a:r>
            <a:endParaRPr lang="fr-CA" sz="1600" dirty="0">
              <a:latin typeface="Maiandra GD" panose="020E0502030308020204" pitchFamily="34" charset="0"/>
            </a:endParaRPr>
          </a:p>
          <a:p>
            <a:pPr marL="0" indent="0">
              <a:buNone/>
            </a:pPr>
            <a:r>
              <a:rPr lang="fr-FR" sz="1600" b="1" dirty="0">
                <a:latin typeface="Maiandra GD" panose="020E0502030308020204" pitchFamily="34" charset="0"/>
              </a:rPr>
              <a:t>Téléphone </a:t>
            </a:r>
            <a:r>
              <a:rPr lang="fr-FR" sz="1600" dirty="0">
                <a:latin typeface="Maiandra GD" panose="020E0502030308020204" pitchFamily="34" charset="0"/>
              </a:rPr>
              <a:t>:   418 396-2935</a:t>
            </a:r>
          </a:p>
          <a:p>
            <a:pPr marL="0" indent="0">
              <a:buNone/>
            </a:pPr>
            <a:r>
              <a:rPr lang="fr-FR" sz="1600" b="1" dirty="0">
                <a:latin typeface="Maiandra GD" panose="020E0502030308020204" pitchFamily="34" charset="0"/>
              </a:rPr>
              <a:t>Télécopieur :</a:t>
            </a:r>
            <a:r>
              <a:rPr lang="fr-FR" sz="1600" dirty="0">
                <a:latin typeface="Maiandra GD" panose="020E0502030308020204" pitchFamily="34" charset="0"/>
              </a:rPr>
              <a:t> 418 396-1312</a:t>
            </a:r>
            <a:endParaRPr lang="fr-CA" sz="1600" dirty="0">
              <a:latin typeface="Maiandra GD" panose="020E0502030308020204" pitchFamily="34" charset="0"/>
            </a:endParaRPr>
          </a:p>
          <a:p>
            <a:pPr marL="0" indent="0">
              <a:buNone/>
            </a:pPr>
            <a:r>
              <a:rPr lang="fr-FR" sz="1600" b="1" dirty="0">
                <a:latin typeface="Maiandra GD" panose="020E0502030308020204" pitchFamily="34" charset="0"/>
              </a:rPr>
              <a:t>Courriel</a:t>
            </a:r>
            <a:r>
              <a:rPr lang="fr-FR" sz="1600" dirty="0">
                <a:latin typeface="Maiandra GD" panose="020E0502030308020204" pitchFamily="34" charset="0"/>
              </a:rPr>
              <a:t> : saint-bernard@cssrl.gouv.qc.ca</a:t>
            </a:r>
            <a:endParaRPr lang="fr-CA" sz="1600" dirty="0">
              <a:latin typeface="Maiandra GD" panose="020E0502030308020204" pitchFamily="34" charset="0"/>
            </a:endParaRPr>
          </a:p>
          <a:p>
            <a:pPr marL="0" indent="0">
              <a:buNone/>
            </a:pPr>
            <a:endParaRPr lang="fr-CA" dirty="0"/>
          </a:p>
          <a:p>
            <a:endParaRPr lang="fr-CA" dirty="0"/>
          </a:p>
        </p:txBody>
      </p:sp>
      <p:sp>
        <p:nvSpPr>
          <p:cNvPr id="51" name="Rectangle 44">
            <a:extLst>
              <a:ext uri="{FF2B5EF4-FFF2-40B4-BE49-F238E27FC236}">
                <a16:creationId xmlns:a16="http://schemas.microsoft.com/office/drawing/2014/main" id="{1E299956-A9E7-4FC1-A0B1-D590CA973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 name="Rectangle 46">
            <a:extLst>
              <a:ext uri="{FF2B5EF4-FFF2-40B4-BE49-F238E27FC236}">
                <a16:creationId xmlns:a16="http://schemas.microsoft.com/office/drawing/2014/main" id="{17FC539C-B783-4B03-9F9E-D13430F3F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27503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E3FAB53E-35CE-4590-84E4-801891E5AF00}"/>
              </a:ext>
            </a:extLst>
          </p:cNvPr>
          <p:cNvSpPr>
            <a:spLocks noGrp="1"/>
          </p:cNvSpPr>
          <p:nvPr>
            <p:ph type="title"/>
            <p:custDataLst>
              <p:tags r:id="rId1"/>
            </p:custDataLst>
          </p:nvPr>
        </p:nvSpPr>
        <p:spPr>
          <a:xfrm>
            <a:off x="234893" y="605896"/>
            <a:ext cx="3751906" cy="5646208"/>
          </a:xfrm>
        </p:spPr>
        <p:txBody>
          <a:bodyPr anchor="ctr">
            <a:normAutofit/>
          </a:bodyPr>
          <a:lstStyle/>
          <a:p>
            <a:pPr algn="ctr"/>
            <a:r>
              <a:rPr lang="fr-FR" sz="3600" b="1" dirty="0">
                <a:solidFill>
                  <a:srgbClr val="FFFFFF"/>
                </a:solidFill>
                <a:latin typeface="Maiandra GD" panose="020E0502030308020204" pitchFamily="34" charset="0"/>
              </a:rPr>
              <a:t>Mot de la direction</a:t>
            </a:r>
            <a:br>
              <a:rPr lang="fr-CA" sz="3600" dirty="0">
                <a:solidFill>
                  <a:srgbClr val="FFFFFF"/>
                </a:solidFill>
              </a:rPr>
            </a:br>
            <a:endParaRPr lang="fr-CA" sz="3600" dirty="0">
              <a:solidFill>
                <a:srgbClr val="FFFFFF"/>
              </a:solidFill>
            </a:endParaRPr>
          </a:p>
        </p:txBody>
      </p:sp>
      <p:sp>
        <p:nvSpPr>
          <p:cNvPr id="21" name="Rectangle 20">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Espace réservé du contenu 2">
            <a:extLst>
              <a:ext uri="{FF2B5EF4-FFF2-40B4-BE49-F238E27FC236}">
                <a16:creationId xmlns:a16="http://schemas.microsoft.com/office/drawing/2014/main" id="{3ABFFEFF-750A-4C52-830E-F4E9B4A107FB}"/>
              </a:ext>
            </a:extLst>
          </p:cNvPr>
          <p:cNvSpPr>
            <a:spLocks noGrp="1"/>
          </p:cNvSpPr>
          <p:nvPr>
            <p:ph idx="1"/>
            <p:custDataLst>
              <p:tags r:id="rId2"/>
            </p:custDataLst>
          </p:nvPr>
        </p:nvSpPr>
        <p:spPr>
          <a:xfrm>
            <a:off x="4708460" y="765287"/>
            <a:ext cx="7061294" cy="5646208"/>
          </a:xfrm>
        </p:spPr>
        <p:txBody>
          <a:bodyPr anchor="ctr">
            <a:normAutofit/>
          </a:bodyPr>
          <a:lstStyle/>
          <a:p>
            <a:pPr marL="228600" algn="just">
              <a:spcBef>
                <a:spcPts val="1000"/>
              </a:spcBef>
            </a:pPr>
            <a:r>
              <a:rPr lang="fr-FR" sz="1700" kern="1200" dirty="0">
                <a:effectLst/>
                <a:latin typeface="Maiandra GD" panose="020E0502030308020204" pitchFamily="34" charset="0"/>
                <a:ea typeface="Times New Roman" panose="02020603050405020304" pitchFamily="18" charset="0"/>
              </a:rPr>
              <a:t>J'ai le plaisir de vous présenter le rapport annuel du conseil d’établissement de l’école Saint-Bernard de Gascons pour l’année 2021-2022. Le présent document vise à présenter les membres du conseil et à vous faire connaître les différents dossiers traités au cours de la dernière année scolaire. Il faut souligner que cette année, encore une fois, fut bouleversée par une pandémie.  La dernière année scolaire a été particulière à tous les niveaux, mais si une chose est demeurée inchangée, c’est bien le dévouement de mon équipe ! Elle a su donner un semblant de normalité à nos élèves par son engagement et sa créativité. </a:t>
            </a:r>
            <a:endParaRPr lang="fr-CA" sz="1700" dirty="0">
              <a:effectLst/>
              <a:latin typeface="Maiandra GD" panose="020E0502030308020204" pitchFamily="34" charset="0"/>
              <a:ea typeface="Times New Roman" panose="02020603050405020304" pitchFamily="18" charset="0"/>
            </a:endParaRPr>
          </a:p>
          <a:p>
            <a:pPr marL="228600" algn="just">
              <a:spcBef>
                <a:spcPts val="1000"/>
              </a:spcBef>
            </a:pPr>
            <a:r>
              <a:rPr lang="fr-FR" sz="1700" kern="1200" dirty="0">
                <a:effectLst/>
                <a:latin typeface="Maiandra GD" panose="020E0502030308020204" pitchFamily="34" charset="0"/>
                <a:ea typeface="Times New Roman" panose="02020603050405020304" pitchFamily="18" charset="0"/>
              </a:rPr>
              <a:t>Je désire aussi souligner l’excellent travail de chaque personne impliquée au conseil d’établissement. Les réflexions, l’implication et l’intérêt des membres ont permis de prendre des décisions en lien avec le bon fonctionnement de l’école. Votre aide est précieuse !  Merci aussi aux enseignants qui accompagnent nos jeunes au quotidien et qui, par leur dévouement, leur professionnalisme, leur patience et leur grand cœur, enrichissent la vie scolaire et favorisent l’épanouissement de chacun.</a:t>
            </a:r>
            <a:endParaRPr lang="fr-CA" sz="1700" dirty="0">
              <a:effectLst/>
              <a:latin typeface="Maiandra GD" panose="020E0502030308020204" pitchFamily="34" charset="0"/>
              <a:ea typeface="Times New Roman" panose="02020603050405020304" pitchFamily="18" charset="0"/>
            </a:endParaRPr>
          </a:p>
          <a:p>
            <a:pPr marL="228600" algn="just">
              <a:spcBef>
                <a:spcPts val="1000"/>
              </a:spcBef>
            </a:pPr>
            <a:r>
              <a:rPr lang="fr-FR" sz="1700" kern="1200" dirty="0">
                <a:effectLst/>
                <a:latin typeface="Maiandra GD" panose="020E0502030308020204" pitchFamily="34" charset="0"/>
                <a:ea typeface="Times New Roman" panose="02020603050405020304" pitchFamily="18" charset="0"/>
              </a:rPr>
              <a:t> </a:t>
            </a:r>
            <a:endParaRPr lang="fr-CA" sz="1700" dirty="0">
              <a:effectLst/>
              <a:latin typeface="Maiandra GD" panose="020E0502030308020204" pitchFamily="34" charset="0"/>
              <a:ea typeface="Times New Roman" panose="02020603050405020304" pitchFamily="18" charset="0"/>
            </a:endParaRPr>
          </a:p>
          <a:p>
            <a:pPr marL="228600" algn="just">
              <a:spcBef>
                <a:spcPts val="1000"/>
              </a:spcBef>
            </a:pPr>
            <a:r>
              <a:rPr lang="fr-FR" sz="1700" kern="1200" dirty="0">
                <a:effectLst/>
                <a:latin typeface="Maiandra GD" panose="020E0502030308020204" pitchFamily="34" charset="0"/>
                <a:ea typeface="Times New Roman" panose="02020603050405020304" pitchFamily="18" charset="0"/>
              </a:rPr>
              <a:t>Anne-Claude Poirier </a:t>
            </a:r>
            <a:endParaRPr lang="fr-CA" sz="1700" dirty="0">
              <a:effectLst/>
              <a:latin typeface="Maiandra GD" panose="020E0502030308020204" pitchFamily="34" charset="0"/>
              <a:ea typeface="Times New Roman" panose="02020603050405020304" pitchFamily="18" charset="0"/>
            </a:endParaRPr>
          </a:p>
          <a:p>
            <a:pPr marL="0" indent="0">
              <a:buNone/>
            </a:pPr>
            <a:endParaRPr lang="fr-CA" sz="1700" dirty="0"/>
          </a:p>
        </p:txBody>
      </p:sp>
    </p:spTree>
    <p:extLst>
      <p:ext uri="{BB962C8B-B14F-4D97-AF65-F5344CB8AC3E}">
        <p14:creationId xmlns:p14="http://schemas.microsoft.com/office/powerpoint/2010/main" val="4141237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36982346-F129-4CBB-AF68-708E4F64F60C}"/>
              </a:ext>
            </a:extLst>
          </p:cNvPr>
          <p:cNvSpPr>
            <a:spLocks noGrp="1"/>
          </p:cNvSpPr>
          <p:nvPr>
            <p:ph type="title"/>
            <p:custDataLst>
              <p:tags r:id="rId1"/>
            </p:custDataLst>
          </p:nvPr>
        </p:nvSpPr>
        <p:spPr>
          <a:xfrm>
            <a:off x="156467" y="605210"/>
            <a:ext cx="3727154" cy="5646208"/>
          </a:xfrm>
        </p:spPr>
        <p:txBody>
          <a:bodyPr anchor="ctr">
            <a:normAutofit/>
          </a:bodyPr>
          <a:lstStyle/>
          <a:p>
            <a:pPr algn="ctr"/>
            <a:r>
              <a:rPr lang="fr-CA" sz="3600" b="1" dirty="0">
                <a:solidFill>
                  <a:srgbClr val="FFFFFF"/>
                </a:solidFill>
                <a:latin typeface="Maiandra GD" panose="020E0502030308020204" pitchFamily="34" charset="0"/>
              </a:rPr>
              <a:t>Mot de la présidente </a:t>
            </a:r>
            <a:br>
              <a:rPr lang="fr-CA" sz="3600" dirty="0">
                <a:solidFill>
                  <a:srgbClr val="FFFFFF"/>
                </a:solidFill>
              </a:rPr>
            </a:br>
            <a:endParaRPr lang="fr-CA" sz="3600" dirty="0">
              <a:solidFill>
                <a:srgbClr val="FFFFFF"/>
              </a:solidFill>
            </a:endParaRPr>
          </a:p>
        </p:txBody>
      </p:sp>
      <p:sp>
        <p:nvSpPr>
          <p:cNvPr id="39" name="Rectangle 38">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Espace réservé du contenu 2">
            <a:extLst>
              <a:ext uri="{FF2B5EF4-FFF2-40B4-BE49-F238E27FC236}">
                <a16:creationId xmlns:a16="http://schemas.microsoft.com/office/drawing/2014/main" id="{525222E7-A03E-495D-BE26-7BAB8207763C}"/>
              </a:ext>
            </a:extLst>
          </p:cNvPr>
          <p:cNvSpPr>
            <a:spLocks noGrp="1"/>
          </p:cNvSpPr>
          <p:nvPr>
            <p:ph idx="1"/>
            <p:custDataLst>
              <p:tags r:id="rId2"/>
            </p:custDataLst>
          </p:nvPr>
        </p:nvSpPr>
        <p:spPr>
          <a:xfrm>
            <a:off x="4742016" y="605896"/>
            <a:ext cx="6413663" cy="5646208"/>
          </a:xfrm>
        </p:spPr>
        <p:txBody>
          <a:bodyPr anchor="ctr">
            <a:normAutofit/>
          </a:bodyPr>
          <a:lstStyle/>
          <a:p>
            <a:pPr marL="0" indent="0">
              <a:buNone/>
            </a:pPr>
            <a:r>
              <a:rPr lang="fr-CA" sz="1400" b="1"/>
              <a:t> </a:t>
            </a:r>
            <a:endParaRPr lang="fr-CA" sz="1400"/>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L’année scolaire tire à sa fin et j'ai le plaisir, au nom du conseil d’établissement, de vous présenter le rapport annuel. Vous y trouverez les sujets traités lors de nos réunions ainsi que les informations sur les réalisations de l’année.</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 </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Nous pouvons être fiers de ce qui a été accompli au sein de l’école Saint-Bernard de Gascons. L’équipe-école a su veiller aux intérêts et au bien-être des étudiants. Les élèves ont évolué dans leurs apprentissages, mais également personnellement.</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 </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Je tiens à souligner le travail, l’implication et le bénévolat des parents qui sont membres du conseil d’établissement ainsi que tous ceux qui ont participé de près ou de loin à la réussite des activités scolaires.</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 </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Je lève mon chapeau aux enseignants, aux enseignantes, aux élèves, au personnel de soutien et à la direction pour avoir traversé une autre année de pandémie. Je souligne votre résilience!</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 </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Un énorme merci aux éducatrices du service de garde et un hommage sincère à </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M</a:t>
            </a:r>
            <a:r>
              <a:rPr lang="fr-CA" sz="1400" baseline="30000">
                <a:effectLst/>
                <a:latin typeface="Maiandra GD" panose="020E0502030308020204" pitchFamily="34" charset="0"/>
                <a:ea typeface="Calibri" panose="020F0502020204030204" pitchFamily="34" charset="0"/>
                <a:cs typeface="Calibri" panose="020F0502020204030204" pitchFamily="34" charset="0"/>
              </a:rPr>
              <a:t>me</a:t>
            </a:r>
            <a:r>
              <a:rPr lang="fr-CA" sz="1400">
                <a:effectLst/>
                <a:latin typeface="Maiandra GD" panose="020E0502030308020204" pitchFamily="34" charset="0"/>
                <a:ea typeface="Calibri" panose="020F0502020204030204" pitchFamily="34" charset="0"/>
                <a:cs typeface="Calibri" panose="020F0502020204030204" pitchFamily="34" charset="0"/>
              </a:rPr>
              <a:t> Chantal Lambert, responsable du service de garde, qui nous a quittés au courant de l’année.</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 </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marL="226695">
              <a:spcBef>
                <a:spcPts val="0"/>
              </a:spcBef>
              <a:spcAft>
                <a:spcPts val="0"/>
              </a:spcAft>
            </a:pPr>
            <a:r>
              <a:rPr lang="fr-CA" sz="1400">
                <a:effectLst/>
                <a:latin typeface="Maiandra GD" panose="020E0502030308020204" pitchFamily="34" charset="0"/>
                <a:ea typeface="Calibri" panose="020F0502020204030204" pitchFamily="34" charset="0"/>
                <a:cs typeface="Calibri" panose="020F0502020204030204" pitchFamily="34" charset="0"/>
              </a:rPr>
              <a:t>L’été s’en vient, profitez de ce moment pour refaire vos forces et pour repartir en grand en septembre.</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pPr indent="0">
              <a:spcAft>
                <a:spcPts val="800"/>
              </a:spcAft>
              <a:buNone/>
            </a:pPr>
            <a:r>
              <a:rPr lang="fr-CA" sz="1400">
                <a:latin typeface="Maiandra GD" panose="020E0502030308020204" pitchFamily="34" charset="0"/>
                <a:ea typeface="Calibri" panose="020F0502020204030204" pitchFamily="34" charset="0"/>
                <a:cs typeface="Calibri" panose="020F0502020204030204" pitchFamily="34" charset="0"/>
              </a:rPr>
              <a:t>   </a:t>
            </a:r>
          </a:p>
          <a:p>
            <a:pPr indent="0">
              <a:spcAft>
                <a:spcPts val="800"/>
              </a:spcAft>
              <a:buNone/>
            </a:pPr>
            <a:r>
              <a:rPr lang="fr-CA" sz="1400">
                <a:effectLst/>
                <a:latin typeface="Maiandra GD" panose="020E0502030308020204" pitchFamily="34" charset="0"/>
                <a:ea typeface="Calibri" panose="020F0502020204030204" pitchFamily="34" charset="0"/>
                <a:cs typeface="Calibri" panose="020F0502020204030204" pitchFamily="34" charset="0"/>
              </a:rPr>
              <a:t>    Jo-Annie </a:t>
            </a:r>
            <a:r>
              <a:rPr lang="fr-CA" sz="1400" err="1">
                <a:effectLst/>
                <a:latin typeface="Maiandra GD" panose="020E0502030308020204" pitchFamily="34" charset="0"/>
                <a:ea typeface="Calibri" panose="020F0502020204030204" pitchFamily="34" charset="0"/>
                <a:cs typeface="Calibri" panose="020F0502020204030204" pitchFamily="34" charset="0"/>
              </a:rPr>
              <a:t>Brotherton</a:t>
            </a:r>
            <a:endParaRPr lang="fr-CA" sz="1400">
              <a:effectLst/>
              <a:latin typeface="Maiandra GD" panose="020E0502030308020204" pitchFamily="34" charset="0"/>
              <a:ea typeface="Calibri" panose="020F0502020204030204" pitchFamily="34" charset="0"/>
              <a:cs typeface="Times New Roman" panose="02020603050405020304" pitchFamily="18" charset="0"/>
            </a:endParaRPr>
          </a:p>
          <a:p>
            <a:endParaRPr lang="fr-CA" sz="1400"/>
          </a:p>
        </p:txBody>
      </p:sp>
    </p:spTree>
    <p:extLst>
      <p:ext uri="{BB962C8B-B14F-4D97-AF65-F5344CB8AC3E}">
        <p14:creationId xmlns:p14="http://schemas.microsoft.com/office/powerpoint/2010/main" val="2730233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68BAB21D-B72F-4123-9883-07696631AB7A}"/>
              </a:ext>
            </a:extLst>
          </p:cNvPr>
          <p:cNvSpPr>
            <a:spLocks noGrp="1"/>
          </p:cNvSpPr>
          <p:nvPr>
            <p:ph type="title"/>
            <p:custDataLst>
              <p:tags r:id="rId3"/>
            </p:custDataLst>
          </p:nvPr>
        </p:nvSpPr>
        <p:spPr>
          <a:xfrm>
            <a:off x="276285" y="605896"/>
            <a:ext cx="3710514" cy="5646208"/>
          </a:xfrm>
        </p:spPr>
        <p:txBody>
          <a:bodyPr anchor="ctr">
            <a:normAutofit/>
          </a:bodyPr>
          <a:lstStyle/>
          <a:p>
            <a:r>
              <a:rPr lang="fr-CA" sz="3600" b="1" dirty="0">
                <a:solidFill>
                  <a:srgbClr val="FFFFFF"/>
                </a:solidFill>
                <a:latin typeface="Maiandra GD" panose="020E0502030308020204" pitchFamily="34" charset="0"/>
              </a:rPr>
              <a:t>Portrait de l’école</a:t>
            </a:r>
            <a:br>
              <a:rPr lang="fr-CA" sz="3600" dirty="0">
                <a:solidFill>
                  <a:srgbClr val="FFFFFF"/>
                </a:solidFill>
              </a:rPr>
            </a:br>
            <a:endParaRPr lang="fr-CA" sz="3600" dirty="0">
              <a:solidFill>
                <a:srgbClr val="FFFFFF"/>
              </a:solidFill>
            </a:endParaRP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Espace réservé du contenu 2">
            <a:extLst>
              <a:ext uri="{FF2B5EF4-FFF2-40B4-BE49-F238E27FC236}">
                <a16:creationId xmlns:a16="http://schemas.microsoft.com/office/drawing/2014/main" id="{C23EC08D-876E-4B93-8BE2-F3A2EDEB9F6E}"/>
              </a:ext>
            </a:extLst>
          </p:cNvPr>
          <p:cNvSpPr>
            <a:spLocks noGrp="1"/>
          </p:cNvSpPr>
          <p:nvPr>
            <p:ph idx="1"/>
            <p:custDataLst>
              <p:tags r:id="rId5"/>
            </p:custDataLst>
          </p:nvPr>
        </p:nvSpPr>
        <p:spPr>
          <a:xfrm>
            <a:off x="4716849" y="773676"/>
            <a:ext cx="6413663" cy="5646208"/>
          </a:xfrm>
        </p:spPr>
        <p:txBody>
          <a:bodyPr anchor="ctr">
            <a:normAutofit lnSpcReduction="10000"/>
          </a:bodyPr>
          <a:lstStyle/>
          <a:p>
            <a:pPr marL="0" indent="0" algn="just">
              <a:buNone/>
            </a:pPr>
            <a:r>
              <a:rPr lang="fr-CA" sz="1700" dirty="0">
                <a:latin typeface="Maiandra GD" panose="020E0502030308020204" pitchFamily="34" charset="0"/>
              </a:rPr>
              <a:t>L’école St-Bernard de Gascons est située au cœur de la municipalité de Port-Daniel-Gascons et offre une vue imprenable sur la mer et sur le littoral gaspésien. Tout près des services de la municipalité, l’école, de même que l’ensemble de la communauté, a facilement accès à un centre multifonctionnel, une bibliothèque, une joujouthèque, un CLSC, un aréna, un centre de conditionnement physique, deux épiceries, une pharmacie, un petit port de pêche, un parc historique et une plage sur laquelle nous pouvons faire la découverte de nombreux trésors du passé! </a:t>
            </a:r>
          </a:p>
          <a:p>
            <a:pPr marL="0" indent="0" algn="just">
              <a:buNone/>
            </a:pPr>
            <a:r>
              <a:rPr lang="fr-CA" sz="1700" dirty="0">
                <a:latin typeface="Maiandra GD" panose="020E0502030308020204" pitchFamily="34" charset="0"/>
              </a:rPr>
              <a:t>L’équipe de l’école Saint-Bernard vous propose un milieu de vie stimulant et favorable aux apprentissages. Cette équipe est composée d’un personnel très engagé dont fait partie quatre enseignantes, une orthopédagogue, une éducatrice spécialisée, une éducatrice en service de garde et 3 enseignants spécialistes. De plus, un service de garde scolaire répond aux besoins des parents. Ensemble, les membres du personnel collaborent à la réussite de tous les élèves, et ce, dans le respect des différences.</a:t>
            </a:r>
          </a:p>
          <a:p>
            <a:pPr marL="0" indent="0" algn="just">
              <a:buNone/>
            </a:pPr>
            <a:r>
              <a:rPr lang="fr-CA" sz="1700" dirty="0">
                <a:latin typeface="Maiandra GD" panose="020E0502030308020204" pitchFamily="34" charset="0"/>
              </a:rPr>
              <a:t>Malgré une situation économique préoccupante, la mise en place de pratiques favorables à l’apprentissage, le sentiment d’appartenance et une réelle culture de collaboration au sein de la communauté, nous permettent de faire la différence.</a:t>
            </a:r>
          </a:p>
          <a:p>
            <a:pPr marL="0" indent="0" algn="just">
              <a:buNone/>
            </a:pPr>
            <a:r>
              <a:rPr lang="fr-CA" sz="1700" b="1" dirty="0"/>
              <a:t> </a:t>
            </a:r>
            <a:endParaRPr lang="fr-CA" sz="1700" dirty="0"/>
          </a:p>
          <a:p>
            <a:endParaRPr lang="fr-CA" sz="1700" dirty="0"/>
          </a:p>
        </p:txBody>
      </p:sp>
    </p:spTree>
    <p:extLst>
      <p:ext uri="{BB962C8B-B14F-4D97-AF65-F5344CB8AC3E}">
        <p14:creationId xmlns:p14="http://schemas.microsoft.com/office/powerpoint/2010/main" val="3770614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27">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0" name="Straight Connector 29">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EC4E2B21-2950-4BD2-9BB3-822207A324C6}"/>
              </a:ext>
            </a:extLst>
          </p:cNvPr>
          <p:cNvSpPr txBox="1"/>
          <p:nvPr>
            <p:custDataLst>
              <p:tags r:id="rId1"/>
            </p:custDataLst>
          </p:nvPr>
        </p:nvSpPr>
        <p:spPr>
          <a:xfrm>
            <a:off x="5287617" y="2695521"/>
            <a:ext cx="5945703" cy="1561588"/>
          </a:xfrm>
          <a:prstGeom prst="rect">
            <a:avLst/>
          </a:prstGeom>
        </p:spPr>
        <p:txBody>
          <a:bodyPr vert="horz" lIns="0" tIns="45720" rIns="0" bIns="45720" rtlCol="0">
            <a:normAutofit/>
          </a:bodyPr>
          <a:lstStyle/>
          <a:p>
            <a:pPr defTabSz="914400">
              <a:lnSpc>
                <a:spcPct val="90000"/>
              </a:lnSpc>
              <a:spcBef>
                <a:spcPct val="0"/>
              </a:spcBef>
              <a:buClr>
                <a:schemeClr val="accent1"/>
              </a:buClr>
              <a:buFont typeface="Calibri" panose="020F0502020204030204" pitchFamily="34" charset="0"/>
            </a:pPr>
            <a:r>
              <a:rPr lang="en-US" sz="2400" b="1" spc="-50" dirty="0">
                <a:solidFill>
                  <a:schemeClr val="accent2"/>
                </a:solidFill>
                <a:latin typeface="Maiandra GD" panose="020E0502030308020204" pitchFamily="34" charset="0"/>
              </a:rPr>
              <a:t>Notre vision </a:t>
            </a:r>
          </a:p>
          <a:p>
            <a:pPr defTabSz="914400">
              <a:lnSpc>
                <a:spcPct val="90000"/>
              </a:lnSpc>
              <a:spcBef>
                <a:spcPct val="0"/>
              </a:spcBef>
              <a:buClr>
                <a:schemeClr val="accent1"/>
              </a:buClr>
              <a:buFont typeface="Calibri" panose="020F0502020204030204" pitchFamily="34" charset="0"/>
            </a:pPr>
            <a:endParaRPr lang="en-US" b="1" spc="-50" dirty="0">
              <a:solidFill>
                <a:schemeClr val="tx1">
                  <a:lumMod val="75000"/>
                  <a:lumOff val="25000"/>
                </a:schemeClr>
              </a:solidFill>
              <a:latin typeface="Maiandra GD" panose="020E0502030308020204" pitchFamily="34" charset="0"/>
            </a:endParaRPr>
          </a:p>
          <a:p>
            <a:pPr defTabSz="914400">
              <a:lnSpc>
                <a:spcPct val="90000"/>
              </a:lnSpc>
              <a:spcBef>
                <a:spcPct val="0"/>
              </a:spcBef>
              <a:spcAft>
                <a:spcPts val="600"/>
              </a:spcAft>
              <a:buClr>
                <a:schemeClr val="accent1"/>
              </a:buClr>
              <a:buFont typeface="Calibri" panose="020F0502020204030204" pitchFamily="34" charset="0"/>
            </a:pPr>
            <a:r>
              <a:rPr lang="en-US" spc="-50" dirty="0">
                <a:solidFill>
                  <a:schemeClr val="tx1">
                    <a:lumMod val="75000"/>
                    <a:lumOff val="25000"/>
                  </a:schemeClr>
                </a:solidFill>
                <a:latin typeface="Maiandra GD" panose="020E0502030308020204" pitchFamily="34" charset="0"/>
              </a:rPr>
              <a:t>Offrir à l’élève un milieu stimulant lui permettant de s’adapter aux nombreux changements du 21e siècle.</a:t>
            </a:r>
          </a:p>
        </p:txBody>
      </p:sp>
      <p:sp>
        <p:nvSpPr>
          <p:cNvPr id="5" name="ZoneTexte 4">
            <a:extLst>
              <a:ext uri="{FF2B5EF4-FFF2-40B4-BE49-F238E27FC236}">
                <a16:creationId xmlns:a16="http://schemas.microsoft.com/office/drawing/2014/main" id="{5FBF20E4-736D-459B-A778-ACFCCBEE2905}"/>
              </a:ext>
            </a:extLst>
          </p:cNvPr>
          <p:cNvSpPr txBox="1"/>
          <p:nvPr>
            <p:custDataLst>
              <p:tags r:id="rId2"/>
            </p:custDataLst>
          </p:nvPr>
        </p:nvSpPr>
        <p:spPr>
          <a:xfrm>
            <a:off x="5302702" y="4301729"/>
            <a:ext cx="6413663" cy="1852145"/>
          </a:xfrm>
          <a:prstGeom prst="rect">
            <a:avLst/>
          </a:prstGeom>
        </p:spPr>
        <p:txBody>
          <a:bodyPr vert="horz" lIns="0" tIns="45720" rIns="0" bIns="45720" rtlCol="0" anchor="ctr">
            <a:normAutofit/>
          </a:bodyPr>
          <a:lstStyle/>
          <a:p>
            <a:pPr defTabSz="914400">
              <a:lnSpc>
                <a:spcPct val="90000"/>
              </a:lnSpc>
              <a:spcAft>
                <a:spcPts val="600"/>
              </a:spcAft>
              <a:buClr>
                <a:schemeClr val="accent1"/>
              </a:buClr>
            </a:pPr>
            <a:r>
              <a:rPr lang="en-US" sz="2400" b="1" dirty="0">
                <a:solidFill>
                  <a:schemeClr val="accent2"/>
                </a:solidFill>
                <a:latin typeface="Maiandra GD" panose="020E0502030308020204" pitchFamily="34" charset="0"/>
              </a:rPr>
              <a:t>Nos </a:t>
            </a:r>
            <a:r>
              <a:rPr lang="en-US" sz="2400" b="1" dirty="0" err="1">
                <a:solidFill>
                  <a:schemeClr val="accent2"/>
                </a:solidFill>
                <a:latin typeface="Maiandra GD" panose="020E0502030308020204" pitchFamily="34" charset="0"/>
              </a:rPr>
              <a:t>valeurs</a:t>
            </a:r>
            <a:r>
              <a:rPr lang="en-US" sz="2400" b="1" dirty="0">
                <a:solidFill>
                  <a:schemeClr val="accent2"/>
                </a:solidFill>
                <a:latin typeface="Maiandra GD" panose="020E0502030308020204" pitchFamily="34" charset="0"/>
              </a:rPr>
              <a:t> :</a:t>
            </a:r>
            <a:endParaRPr lang="en-US" sz="2000" dirty="0">
              <a:solidFill>
                <a:schemeClr val="tx1">
                  <a:lumMod val="75000"/>
                  <a:lumOff val="25000"/>
                </a:schemeClr>
              </a:solidFill>
              <a:latin typeface="Maiandra GD" panose="020E0502030308020204" pitchFamily="34" charset="0"/>
            </a:endParaRPr>
          </a:p>
          <a:p>
            <a:pPr indent="-228600" defTabSz="914400">
              <a:lnSpc>
                <a:spcPct val="110000"/>
              </a:lnSpc>
              <a:buClr>
                <a:schemeClr val="accent1"/>
              </a:buClr>
              <a:buFont typeface="Calibri" panose="020F0502020204030204" pitchFamily="34" charset="0"/>
              <a:buChar char="•"/>
            </a:pPr>
            <a:r>
              <a:rPr lang="en-US" sz="2000" dirty="0">
                <a:solidFill>
                  <a:schemeClr val="tx1">
                    <a:lumMod val="75000"/>
                    <a:lumOff val="25000"/>
                  </a:schemeClr>
                </a:solidFill>
                <a:latin typeface="Maiandra GD" panose="020E0502030308020204" pitchFamily="34" charset="0"/>
              </a:rPr>
              <a:t> Respect</a:t>
            </a:r>
          </a:p>
          <a:p>
            <a:pPr indent="-228600" defTabSz="914400">
              <a:lnSpc>
                <a:spcPct val="110000"/>
              </a:lnSpc>
              <a:buClr>
                <a:schemeClr val="accent1"/>
              </a:buClr>
              <a:buFont typeface="Calibri" panose="020F0502020204030204" pitchFamily="34" charset="0"/>
              <a:buChar char="•"/>
            </a:pPr>
            <a:r>
              <a:rPr lang="en-US" sz="2000" dirty="0">
                <a:solidFill>
                  <a:schemeClr val="tx1">
                    <a:lumMod val="75000"/>
                    <a:lumOff val="25000"/>
                  </a:schemeClr>
                </a:solidFill>
                <a:latin typeface="Maiandra GD" panose="020E0502030308020204" pitchFamily="34" charset="0"/>
              </a:rPr>
              <a:t> Engagement</a:t>
            </a:r>
          </a:p>
          <a:p>
            <a:pPr indent="-228600" defTabSz="914400">
              <a:lnSpc>
                <a:spcPct val="110000"/>
              </a:lnSpc>
              <a:buClr>
                <a:schemeClr val="accent1"/>
              </a:buClr>
              <a:buFont typeface="Calibri" panose="020F0502020204030204" pitchFamily="34" charset="0"/>
              <a:buChar char="•"/>
            </a:pPr>
            <a:r>
              <a:rPr lang="en-US" sz="2000" dirty="0">
                <a:solidFill>
                  <a:schemeClr val="tx1">
                    <a:lumMod val="75000"/>
                    <a:lumOff val="25000"/>
                  </a:schemeClr>
                </a:solidFill>
                <a:latin typeface="Maiandra GD" panose="020E0502030308020204" pitchFamily="34" charset="0"/>
              </a:rPr>
              <a:t> </a:t>
            </a:r>
            <a:r>
              <a:rPr lang="en-US" sz="2000" dirty="0" err="1">
                <a:solidFill>
                  <a:schemeClr val="tx1">
                    <a:lumMod val="75000"/>
                    <a:lumOff val="25000"/>
                  </a:schemeClr>
                </a:solidFill>
                <a:latin typeface="Maiandra GD" panose="020E0502030308020204" pitchFamily="34" charset="0"/>
              </a:rPr>
              <a:t>Coopération</a:t>
            </a:r>
            <a:endParaRPr lang="en-US" sz="2000" dirty="0">
              <a:solidFill>
                <a:schemeClr val="tx1">
                  <a:lumMod val="75000"/>
                  <a:lumOff val="25000"/>
                </a:schemeClr>
              </a:solidFill>
              <a:latin typeface="Maiandra GD" panose="020E0502030308020204" pitchFamily="34" charset="0"/>
            </a:endParaRPr>
          </a:p>
        </p:txBody>
      </p:sp>
      <p:pic>
        <p:nvPicPr>
          <p:cNvPr id="7" name="Image 6" descr="Une image contenant texte, signe&#10;&#10;Description générée automatiquement">
            <a:extLst>
              <a:ext uri="{FF2B5EF4-FFF2-40B4-BE49-F238E27FC236}">
                <a16:creationId xmlns:a16="http://schemas.microsoft.com/office/drawing/2014/main" id="{BE314218-C869-45E2-9681-C2BB4DECF6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635" y="1098752"/>
            <a:ext cx="4271194" cy="4660495"/>
          </a:xfrm>
          <a:prstGeom prst="rect">
            <a:avLst/>
          </a:prstGeom>
        </p:spPr>
      </p:pic>
      <p:sp>
        <p:nvSpPr>
          <p:cNvPr id="8" name="ZoneTexte 7">
            <a:extLst>
              <a:ext uri="{FF2B5EF4-FFF2-40B4-BE49-F238E27FC236}">
                <a16:creationId xmlns:a16="http://schemas.microsoft.com/office/drawing/2014/main" id="{ECF7E27B-F605-4FB4-A1BB-E09972828C24}"/>
              </a:ext>
            </a:extLst>
          </p:cNvPr>
          <p:cNvSpPr txBox="1"/>
          <p:nvPr/>
        </p:nvSpPr>
        <p:spPr>
          <a:xfrm>
            <a:off x="5222464" y="531953"/>
            <a:ext cx="6046814" cy="1938992"/>
          </a:xfrm>
          <a:prstGeom prst="rect">
            <a:avLst/>
          </a:prstGeom>
          <a:noFill/>
        </p:spPr>
        <p:txBody>
          <a:bodyPr wrap="square" rtlCol="0">
            <a:spAutoFit/>
          </a:bodyPr>
          <a:lstStyle/>
          <a:p>
            <a:r>
              <a:rPr lang="fr-CA" sz="2400" b="1" dirty="0">
                <a:solidFill>
                  <a:schemeClr val="accent2"/>
                </a:solidFill>
                <a:latin typeface="Maiandra GD" panose="020E0502030308020204" pitchFamily="34" charset="0"/>
              </a:rPr>
              <a:t>Notre mission</a:t>
            </a:r>
          </a:p>
          <a:p>
            <a:pPr algn="just"/>
            <a:r>
              <a:rPr lang="fr-CA" sz="1800" dirty="0">
                <a:effectLst/>
                <a:latin typeface="Maiandra GD" panose="020E0502030308020204" pitchFamily="34" charset="0"/>
                <a:ea typeface="Calibri" panose="020F0502020204030204" pitchFamily="34" charset="0"/>
                <a:cs typeface="Arial" panose="020B0604020202020204" pitchFamily="34" charset="0"/>
              </a:rPr>
              <a:t>L’École Saint-Bernard de Gascons a pour mission, dans le respect du principe de l’égalité des chances, d’instruire, de socialiser et de qualifier les élèves, tout en les rendant aptes à entreprendre et à réussir un parcours scolaire.</a:t>
            </a:r>
            <a:endParaRPr lang="fr-CA" sz="1800" dirty="0">
              <a:effectLst/>
              <a:latin typeface="Maiandra GD" panose="020E0502030308020204" pitchFamily="34" charset="0"/>
              <a:ea typeface="Calibri" panose="020F0502020204030204" pitchFamily="34" charset="0"/>
              <a:cs typeface="Times New Roman" panose="02020603050405020304" pitchFamily="18" charset="0"/>
            </a:endParaRPr>
          </a:p>
          <a:p>
            <a:endParaRPr lang="fr-CA" sz="2400" b="1" dirty="0">
              <a:solidFill>
                <a:schemeClr val="accent2"/>
              </a:solidFill>
              <a:latin typeface="Maiandra GD" panose="020E0502030308020204" pitchFamily="34" charset="0"/>
            </a:endParaRPr>
          </a:p>
        </p:txBody>
      </p:sp>
    </p:spTree>
    <p:extLst>
      <p:ext uri="{BB962C8B-B14F-4D97-AF65-F5344CB8AC3E}">
        <p14:creationId xmlns:p14="http://schemas.microsoft.com/office/powerpoint/2010/main" val="3046928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6B4EFD-DFD6-4A8C-A239-23E1A231AA15}"/>
              </a:ext>
            </a:extLst>
          </p:cNvPr>
          <p:cNvSpPr>
            <a:spLocks noGrp="1"/>
          </p:cNvSpPr>
          <p:nvPr>
            <p:ph type="title"/>
            <p:custDataLst>
              <p:tags r:id="rId1"/>
            </p:custDataLst>
          </p:nvPr>
        </p:nvSpPr>
        <p:spPr/>
        <p:txBody>
          <a:bodyPr>
            <a:normAutofit/>
          </a:bodyPr>
          <a:lstStyle/>
          <a:p>
            <a:r>
              <a:rPr lang="fr-CA" sz="4400" b="1" dirty="0">
                <a:latin typeface="Maiandra GD" panose="020E0502030308020204" pitchFamily="34" charset="0"/>
              </a:rPr>
              <a:t>Clientèle scolaire 2021-2022</a:t>
            </a:r>
          </a:p>
        </p:txBody>
      </p:sp>
      <p:sp>
        <p:nvSpPr>
          <p:cNvPr id="3" name="ZoneTexte 2">
            <a:extLst>
              <a:ext uri="{FF2B5EF4-FFF2-40B4-BE49-F238E27FC236}">
                <a16:creationId xmlns:a16="http://schemas.microsoft.com/office/drawing/2014/main" id="{1D9D017A-CEB9-40BC-A013-BD3F64D923CE}"/>
              </a:ext>
            </a:extLst>
          </p:cNvPr>
          <p:cNvSpPr txBox="1"/>
          <p:nvPr>
            <p:custDataLst>
              <p:tags r:id="rId2"/>
            </p:custDataLst>
          </p:nvPr>
        </p:nvSpPr>
        <p:spPr>
          <a:xfrm>
            <a:off x="1097281" y="1954635"/>
            <a:ext cx="9539960" cy="4247317"/>
          </a:xfrm>
          <a:prstGeom prst="rect">
            <a:avLst/>
          </a:prstGeom>
          <a:noFill/>
        </p:spPr>
        <p:txBody>
          <a:bodyPr wrap="square" rtlCol="0">
            <a:spAutoFit/>
          </a:bodyPr>
          <a:lstStyle/>
          <a:p>
            <a:pPr marL="285750" indent="-285750">
              <a:buFont typeface="Wingdings" panose="05000000000000000000" pitchFamily="2" charset="2"/>
              <a:buChar char="v"/>
            </a:pPr>
            <a:r>
              <a:rPr lang="fr-CA" b="1" dirty="0">
                <a:latin typeface="Maiandra GD" panose="020E0502030308020204" pitchFamily="34" charset="0"/>
              </a:rPr>
              <a:t>Clientèle 2021-2022</a:t>
            </a:r>
            <a:r>
              <a:rPr lang="fr-CA" dirty="0">
                <a:latin typeface="Maiandra GD" panose="020E0502030308020204" pitchFamily="34" charset="0"/>
              </a:rPr>
              <a:t>: 45 élèves de niveau préscolaire 4-5 ans à la 6</a:t>
            </a:r>
            <a:r>
              <a:rPr lang="fr-CA" baseline="30000" dirty="0">
                <a:latin typeface="Maiandra GD" panose="020E0502030308020204" pitchFamily="34" charset="0"/>
              </a:rPr>
              <a:t>e</a:t>
            </a:r>
            <a:r>
              <a:rPr lang="fr-CA" dirty="0">
                <a:latin typeface="Maiandra GD" panose="020E0502030308020204" pitchFamily="34" charset="0"/>
              </a:rPr>
              <a:t> année du primaire</a:t>
            </a:r>
          </a:p>
          <a:p>
            <a:pPr marL="285750" indent="-285750">
              <a:buFont typeface="Wingdings" panose="05000000000000000000" pitchFamily="2" charset="2"/>
              <a:buChar char="v"/>
            </a:pPr>
            <a:endParaRPr lang="fr-CA" dirty="0">
              <a:latin typeface="Maiandra GD" panose="020E0502030308020204" pitchFamily="34" charset="0"/>
            </a:endParaRPr>
          </a:p>
          <a:p>
            <a:pPr marL="285750" indent="-285750">
              <a:buFont typeface="Wingdings" panose="05000000000000000000" pitchFamily="2" charset="2"/>
              <a:buChar char="v"/>
            </a:pPr>
            <a:r>
              <a:rPr lang="fr-CA" b="1" dirty="0">
                <a:latin typeface="Maiandra GD" panose="020E0502030308020204" pitchFamily="34" charset="0"/>
              </a:rPr>
              <a:t>Nombre d’élèves par niveaux:</a:t>
            </a:r>
          </a:p>
          <a:p>
            <a:pPr marL="742950" lvl="1" indent="-285750">
              <a:buFont typeface="Arial" panose="020B0604020202020204" pitchFamily="34" charset="0"/>
              <a:buChar char="•"/>
            </a:pPr>
            <a:r>
              <a:rPr lang="fr-CA" dirty="0">
                <a:latin typeface="Maiandra GD" panose="020E0502030308020204" pitchFamily="34" charset="0"/>
              </a:rPr>
              <a:t>Préscolaire 4-5 ans:   10 élèves (4 élèves de 4 ans et 6 élèves de 5 ans)</a:t>
            </a:r>
          </a:p>
          <a:p>
            <a:pPr marL="742950" lvl="1" indent="-285750">
              <a:buFont typeface="Arial" panose="020B0604020202020204" pitchFamily="34" charset="0"/>
              <a:buChar char="•"/>
            </a:pPr>
            <a:r>
              <a:rPr lang="fr-CA" dirty="0">
                <a:latin typeface="Maiandra GD" panose="020E0502030308020204" pitchFamily="34" charset="0"/>
              </a:rPr>
              <a:t>1</a:t>
            </a:r>
            <a:r>
              <a:rPr lang="fr-CA" baseline="30000" dirty="0">
                <a:latin typeface="Maiandra GD" panose="020E0502030308020204" pitchFamily="34" charset="0"/>
              </a:rPr>
              <a:t>re </a:t>
            </a:r>
            <a:r>
              <a:rPr lang="fr-CA" dirty="0">
                <a:latin typeface="Maiandra GD" panose="020E0502030308020204" pitchFamily="34" charset="0"/>
              </a:rPr>
              <a:t>- 2</a:t>
            </a:r>
            <a:r>
              <a:rPr lang="fr-CA" baseline="30000" dirty="0">
                <a:latin typeface="Maiandra GD" panose="020E0502030308020204" pitchFamily="34" charset="0"/>
              </a:rPr>
              <a:t>e</a:t>
            </a:r>
            <a:r>
              <a:rPr lang="fr-CA" dirty="0">
                <a:latin typeface="Maiandra GD" panose="020E0502030308020204" pitchFamily="34" charset="0"/>
              </a:rPr>
              <a:t> année:               6 élèves (5 élèves de 1</a:t>
            </a:r>
            <a:r>
              <a:rPr lang="fr-CA" baseline="30000" dirty="0">
                <a:latin typeface="Maiandra GD" panose="020E0502030308020204" pitchFamily="34" charset="0"/>
              </a:rPr>
              <a:t>re</a:t>
            </a:r>
            <a:r>
              <a:rPr lang="fr-CA" dirty="0">
                <a:latin typeface="Maiandra GD" panose="020E0502030308020204" pitchFamily="34" charset="0"/>
              </a:rPr>
              <a:t> année et 1 élève de 2</a:t>
            </a:r>
            <a:r>
              <a:rPr lang="fr-CA" baseline="30000" dirty="0">
                <a:latin typeface="Maiandra GD" panose="020E0502030308020204" pitchFamily="34" charset="0"/>
              </a:rPr>
              <a:t>e</a:t>
            </a:r>
            <a:r>
              <a:rPr lang="fr-CA" dirty="0">
                <a:latin typeface="Maiandra GD" panose="020E0502030308020204" pitchFamily="34" charset="0"/>
              </a:rPr>
              <a:t> année)</a:t>
            </a:r>
          </a:p>
          <a:p>
            <a:pPr marL="742950" lvl="1" indent="-285750">
              <a:buFont typeface="Arial" panose="020B0604020202020204" pitchFamily="34" charset="0"/>
              <a:buChar char="•"/>
            </a:pPr>
            <a:r>
              <a:rPr lang="fr-CA" dirty="0">
                <a:latin typeface="Maiandra GD" panose="020E0502030308020204" pitchFamily="34" charset="0"/>
              </a:rPr>
              <a:t>3</a:t>
            </a:r>
            <a:r>
              <a:rPr lang="fr-CA" baseline="30000" dirty="0">
                <a:latin typeface="Maiandra GD" panose="020E0502030308020204" pitchFamily="34" charset="0"/>
              </a:rPr>
              <a:t>e</a:t>
            </a:r>
            <a:r>
              <a:rPr lang="fr-CA" dirty="0">
                <a:latin typeface="Maiandra GD" panose="020E0502030308020204" pitchFamily="34" charset="0"/>
              </a:rPr>
              <a:t> – 4</a:t>
            </a:r>
            <a:r>
              <a:rPr lang="fr-CA" baseline="30000" dirty="0">
                <a:latin typeface="Maiandra GD" panose="020E0502030308020204" pitchFamily="34" charset="0"/>
              </a:rPr>
              <a:t>e</a:t>
            </a:r>
            <a:r>
              <a:rPr lang="fr-CA" dirty="0">
                <a:latin typeface="Maiandra GD" panose="020E0502030308020204" pitchFamily="34" charset="0"/>
              </a:rPr>
              <a:t> année:             15 élèves (8 élèves de 3</a:t>
            </a:r>
            <a:r>
              <a:rPr lang="fr-CA" baseline="30000" dirty="0">
                <a:latin typeface="Maiandra GD" panose="020E0502030308020204" pitchFamily="34" charset="0"/>
              </a:rPr>
              <a:t>e</a:t>
            </a:r>
            <a:r>
              <a:rPr lang="fr-CA" dirty="0">
                <a:latin typeface="Maiandra GD" panose="020E0502030308020204" pitchFamily="34" charset="0"/>
              </a:rPr>
              <a:t> année et 7 élèves de 4</a:t>
            </a:r>
            <a:r>
              <a:rPr lang="fr-CA" baseline="30000" dirty="0">
                <a:latin typeface="Maiandra GD" panose="020E0502030308020204" pitchFamily="34" charset="0"/>
              </a:rPr>
              <a:t>e</a:t>
            </a:r>
            <a:r>
              <a:rPr lang="fr-CA" dirty="0">
                <a:latin typeface="Maiandra GD" panose="020E0502030308020204" pitchFamily="34" charset="0"/>
              </a:rPr>
              <a:t> année)</a:t>
            </a:r>
          </a:p>
          <a:p>
            <a:pPr marL="742950" lvl="1" indent="-285750">
              <a:buFont typeface="Arial" panose="020B0604020202020204" pitchFamily="34" charset="0"/>
              <a:buChar char="•"/>
            </a:pPr>
            <a:r>
              <a:rPr lang="fr-CA" dirty="0">
                <a:latin typeface="Maiandra GD" panose="020E0502030308020204" pitchFamily="34" charset="0"/>
              </a:rPr>
              <a:t>5</a:t>
            </a:r>
            <a:r>
              <a:rPr lang="fr-CA" baseline="30000" dirty="0">
                <a:latin typeface="Maiandra GD" panose="020E0502030308020204" pitchFamily="34" charset="0"/>
              </a:rPr>
              <a:t>e</a:t>
            </a:r>
            <a:r>
              <a:rPr lang="fr-CA" dirty="0">
                <a:latin typeface="Maiandra GD" panose="020E0502030308020204" pitchFamily="34" charset="0"/>
              </a:rPr>
              <a:t> – 6</a:t>
            </a:r>
            <a:r>
              <a:rPr lang="fr-CA" baseline="30000" dirty="0">
                <a:latin typeface="Maiandra GD" panose="020E0502030308020204" pitchFamily="34" charset="0"/>
              </a:rPr>
              <a:t>e</a:t>
            </a:r>
            <a:r>
              <a:rPr lang="fr-CA" dirty="0">
                <a:latin typeface="Maiandra GD" panose="020E0502030308020204" pitchFamily="34" charset="0"/>
              </a:rPr>
              <a:t> année:		14 élèves (10 élèves de 5</a:t>
            </a:r>
            <a:r>
              <a:rPr lang="fr-CA" baseline="30000" dirty="0">
                <a:latin typeface="Maiandra GD" panose="020E0502030308020204" pitchFamily="34" charset="0"/>
              </a:rPr>
              <a:t>e</a:t>
            </a:r>
            <a:r>
              <a:rPr lang="fr-CA" dirty="0">
                <a:latin typeface="Maiandra GD" panose="020E0502030308020204" pitchFamily="34" charset="0"/>
              </a:rPr>
              <a:t> année et 4 élèves de 6</a:t>
            </a:r>
            <a:r>
              <a:rPr lang="fr-CA" baseline="30000" dirty="0">
                <a:latin typeface="Maiandra GD" panose="020E0502030308020204" pitchFamily="34" charset="0"/>
              </a:rPr>
              <a:t>e</a:t>
            </a:r>
            <a:r>
              <a:rPr lang="fr-CA" dirty="0">
                <a:latin typeface="Maiandra GD" panose="020E0502030308020204" pitchFamily="34" charset="0"/>
              </a:rPr>
              <a:t> année)</a:t>
            </a:r>
          </a:p>
          <a:p>
            <a:pPr marL="742950" lvl="1" indent="-285750">
              <a:buFont typeface="Arial" panose="020B0604020202020204" pitchFamily="34" charset="0"/>
              <a:buChar char="•"/>
            </a:pPr>
            <a:endParaRPr lang="fr-CA" dirty="0">
              <a:latin typeface="Maiandra GD" panose="020E0502030308020204" pitchFamily="34" charset="0"/>
            </a:endParaRPr>
          </a:p>
          <a:p>
            <a:pPr marL="285750" indent="-285750">
              <a:buFont typeface="Wingdings" panose="05000000000000000000" pitchFamily="2" charset="2"/>
              <a:buChar char="v"/>
            </a:pPr>
            <a:r>
              <a:rPr lang="fr-CA" b="1" dirty="0">
                <a:latin typeface="Maiandra GD" panose="020E0502030308020204" pitchFamily="34" charset="0"/>
              </a:rPr>
              <a:t>Le service de garde:</a:t>
            </a:r>
            <a:r>
              <a:rPr lang="fr-CA" dirty="0">
                <a:latin typeface="Maiandra GD" panose="020E0502030308020204" pitchFamily="34" charset="0"/>
              </a:rPr>
              <a:t>	</a:t>
            </a:r>
          </a:p>
          <a:p>
            <a:pPr marL="742950" lvl="1" indent="-285750">
              <a:buFont typeface="Arial" panose="020B0604020202020204" pitchFamily="34" charset="0"/>
              <a:buChar char="•"/>
            </a:pPr>
            <a:r>
              <a:rPr lang="fr-CA" dirty="0">
                <a:latin typeface="Maiandra GD" panose="020E0502030308020204" pitchFamily="34" charset="0"/>
              </a:rPr>
              <a:t>Le service de garde est offert le matin, le midi et en fin de journée.</a:t>
            </a:r>
          </a:p>
          <a:p>
            <a:pPr marL="285750" indent="-285750">
              <a:buFont typeface="Arial" panose="020B0604020202020204" pitchFamily="34" charset="0"/>
              <a:buChar char="•"/>
            </a:pPr>
            <a:endParaRPr lang="fr-CA" dirty="0">
              <a:latin typeface="Maiandra GD" panose="020E0502030308020204" pitchFamily="34" charset="0"/>
            </a:endParaRPr>
          </a:p>
          <a:p>
            <a:pPr marL="285750" indent="-285750">
              <a:buFont typeface="Wingdings" panose="05000000000000000000" pitchFamily="2" charset="2"/>
              <a:buChar char="v"/>
            </a:pPr>
            <a:r>
              <a:rPr lang="fr-CA" b="1" dirty="0">
                <a:latin typeface="Maiandra GD" panose="020E0502030308020204" pitchFamily="34" charset="0"/>
              </a:rPr>
              <a:t>Communauté:</a:t>
            </a:r>
          </a:p>
          <a:p>
            <a:pPr marL="742950" lvl="1" indent="-285750">
              <a:buFont typeface="Arial" panose="020B0604020202020204" pitchFamily="34" charset="0"/>
              <a:buChar char="•"/>
            </a:pPr>
            <a:r>
              <a:rPr lang="fr-CA" dirty="0">
                <a:latin typeface="Maiandra GD" panose="020E0502030308020204" pitchFamily="34" charset="0"/>
              </a:rPr>
              <a:t>La municipalité de Port-Daniel-Gascons a défrayé les coûts des cahiers d’exercices et de l’agenda aux élèves. Merci beaucoup!</a:t>
            </a:r>
          </a:p>
          <a:p>
            <a:pPr marL="285750" indent="-285750">
              <a:buFont typeface="Arial" panose="020B0604020202020204" pitchFamily="34" charset="0"/>
              <a:buChar char="•"/>
            </a:pPr>
            <a:endParaRPr lang="fr-CA" b="1" dirty="0"/>
          </a:p>
        </p:txBody>
      </p:sp>
    </p:spTree>
    <p:extLst>
      <p:ext uri="{BB962C8B-B14F-4D97-AF65-F5344CB8AC3E}">
        <p14:creationId xmlns:p14="http://schemas.microsoft.com/office/powerpoint/2010/main" val="1362351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A8429F-8CA2-437C-B593-9B17EEACF56A}"/>
              </a:ext>
            </a:extLst>
          </p:cNvPr>
          <p:cNvSpPr>
            <a:spLocks noGrp="1"/>
          </p:cNvSpPr>
          <p:nvPr>
            <p:ph type="title"/>
          </p:nvPr>
        </p:nvSpPr>
        <p:spPr/>
        <p:txBody>
          <a:bodyPr>
            <a:normAutofit/>
          </a:bodyPr>
          <a:lstStyle/>
          <a:p>
            <a:r>
              <a:rPr lang="fr-CA" sz="4000" b="1" dirty="0">
                <a:latin typeface="Maiandra GD" panose="020E0502030308020204" pitchFamily="34" charset="0"/>
              </a:rPr>
              <a:t>Membres de l’équipe-école 2021-2022</a:t>
            </a:r>
          </a:p>
        </p:txBody>
      </p:sp>
      <p:sp>
        <p:nvSpPr>
          <p:cNvPr id="3" name="Espace réservé du contenu 2">
            <a:extLst>
              <a:ext uri="{FF2B5EF4-FFF2-40B4-BE49-F238E27FC236}">
                <a16:creationId xmlns:a16="http://schemas.microsoft.com/office/drawing/2014/main" id="{D51DA1D3-BA92-4AEF-90A2-A3427CF56C9E}"/>
              </a:ext>
            </a:extLst>
          </p:cNvPr>
          <p:cNvSpPr>
            <a:spLocks noGrp="1"/>
          </p:cNvSpPr>
          <p:nvPr>
            <p:ph idx="1"/>
          </p:nvPr>
        </p:nvSpPr>
        <p:spPr>
          <a:xfrm>
            <a:off x="1097280" y="1999643"/>
            <a:ext cx="10058400" cy="4023360"/>
          </a:xfrm>
        </p:spPr>
        <p:txBody>
          <a:bodyPr/>
          <a:lstStyle/>
          <a:p>
            <a:r>
              <a:rPr lang="fr-CA" b="1" dirty="0">
                <a:latin typeface="Maiandra GD" panose="020E0502030308020204" pitchFamily="34" charset="0"/>
              </a:rPr>
              <a:t>Direction:                   </a:t>
            </a:r>
            <a:r>
              <a:rPr lang="fr-CA" dirty="0">
                <a:latin typeface="Maiandra GD" panose="020E0502030308020204" pitchFamily="34" charset="0"/>
              </a:rPr>
              <a:t>Mme Anne-Claude Poirier</a:t>
            </a:r>
          </a:p>
          <a:p>
            <a:r>
              <a:rPr lang="fr-CA" b="1" dirty="0">
                <a:latin typeface="Maiandra GD" panose="020E0502030308020204" pitchFamily="34" charset="0"/>
              </a:rPr>
              <a:t>Secrétaire</a:t>
            </a:r>
            <a:r>
              <a:rPr lang="fr-CA" dirty="0">
                <a:latin typeface="Maiandra GD" panose="020E0502030308020204" pitchFamily="34" charset="0"/>
              </a:rPr>
              <a:t>:                   Mme Sophie Le Scelleur</a:t>
            </a:r>
          </a:p>
          <a:p>
            <a:pPr>
              <a:lnSpc>
                <a:spcPct val="100000"/>
              </a:lnSpc>
              <a:spcBef>
                <a:spcPts val="0"/>
              </a:spcBef>
              <a:spcAft>
                <a:spcPts val="0"/>
              </a:spcAft>
            </a:pPr>
            <a:endParaRPr lang="fr-CA" b="1" dirty="0">
              <a:latin typeface="Maiandra GD" panose="020E0502030308020204" pitchFamily="34" charset="0"/>
            </a:endParaRPr>
          </a:p>
          <a:p>
            <a:pPr>
              <a:lnSpc>
                <a:spcPct val="100000"/>
              </a:lnSpc>
              <a:spcBef>
                <a:spcPts val="0"/>
              </a:spcBef>
              <a:spcAft>
                <a:spcPts val="0"/>
              </a:spcAft>
            </a:pPr>
            <a:r>
              <a:rPr lang="fr-CA" b="1" dirty="0">
                <a:latin typeface="Maiandra GD" panose="020E0502030308020204" pitchFamily="34" charset="0"/>
              </a:rPr>
              <a:t>Enseignants.es:</a:t>
            </a:r>
          </a:p>
          <a:p>
            <a:pPr>
              <a:lnSpc>
                <a:spcPct val="100000"/>
              </a:lnSpc>
              <a:spcBef>
                <a:spcPts val="0"/>
              </a:spcBef>
              <a:spcAft>
                <a:spcPts val="0"/>
              </a:spcAft>
            </a:pPr>
            <a:r>
              <a:rPr lang="fr-CA" dirty="0">
                <a:latin typeface="Maiandra GD" panose="020E0502030308020204" pitchFamily="34" charset="0"/>
              </a:rPr>
              <a:t>Préscolaire :                                         </a:t>
            </a:r>
          </a:p>
          <a:p>
            <a:pPr marL="0" indent="0">
              <a:lnSpc>
                <a:spcPct val="100000"/>
              </a:lnSpc>
              <a:spcBef>
                <a:spcPts val="0"/>
              </a:spcBef>
              <a:spcAft>
                <a:spcPts val="0"/>
              </a:spcAft>
              <a:buNone/>
            </a:pPr>
            <a:r>
              <a:rPr lang="fr-CA" dirty="0">
                <a:latin typeface="Maiandra GD" panose="020E0502030308020204" pitchFamily="34" charset="0"/>
              </a:rPr>
              <a:t> 1</a:t>
            </a:r>
            <a:r>
              <a:rPr lang="fr-CA" baseline="30000" dirty="0">
                <a:latin typeface="Maiandra GD" panose="020E0502030308020204" pitchFamily="34" charset="0"/>
              </a:rPr>
              <a:t>re</a:t>
            </a:r>
            <a:r>
              <a:rPr lang="fr-CA" dirty="0">
                <a:latin typeface="Maiandra GD" panose="020E0502030308020204" pitchFamily="34" charset="0"/>
              </a:rPr>
              <a:t>- 2</a:t>
            </a:r>
            <a:r>
              <a:rPr lang="fr-CA" baseline="30000" dirty="0">
                <a:latin typeface="Maiandra GD" panose="020E0502030308020204" pitchFamily="34" charset="0"/>
              </a:rPr>
              <a:t>e</a:t>
            </a:r>
            <a:r>
              <a:rPr lang="fr-CA" dirty="0">
                <a:latin typeface="Maiandra GD" panose="020E0502030308020204" pitchFamily="34" charset="0"/>
              </a:rPr>
              <a:t> année :                                         </a:t>
            </a:r>
          </a:p>
          <a:p>
            <a:pPr marL="0" indent="0">
              <a:lnSpc>
                <a:spcPct val="100000"/>
              </a:lnSpc>
              <a:spcBef>
                <a:spcPts val="0"/>
              </a:spcBef>
              <a:spcAft>
                <a:spcPts val="0"/>
              </a:spcAft>
              <a:buNone/>
            </a:pPr>
            <a:r>
              <a:rPr lang="fr-CA" dirty="0">
                <a:latin typeface="Maiandra GD" panose="020E0502030308020204" pitchFamily="34" charset="0"/>
              </a:rPr>
              <a:t> 3</a:t>
            </a:r>
            <a:r>
              <a:rPr lang="fr-CA" baseline="30000" dirty="0">
                <a:latin typeface="Maiandra GD" panose="020E0502030308020204" pitchFamily="34" charset="0"/>
              </a:rPr>
              <a:t>e</a:t>
            </a:r>
            <a:r>
              <a:rPr lang="fr-CA" dirty="0">
                <a:latin typeface="Maiandra GD" panose="020E0502030308020204" pitchFamily="34" charset="0"/>
              </a:rPr>
              <a:t> – 4</a:t>
            </a:r>
            <a:r>
              <a:rPr lang="fr-CA" baseline="30000" dirty="0">
                <a:latin typeface="Maiandra GD" panose="020E0502030308020204" pitchFamily="34" charset="0"/>
              </a:rPr>
              <a:t>e</a:t>
            </a:r>
            <a:r>
              <a:rPr lang="fr-CA" dirty="0">
                <a:latin typeface="Maiandra GD" panose="020E0502030308020204" pitchFamily="34" charset="0"/>
              </a:rPr>
              <a:t> année :                                        </a:t>
            </a:r>
          </a:p>
          <a:p>
            <a:pPr marL="0" indent="0">
              <a:lnSpc>
                <a:spcPct val="100000"/>
              </a:lnSpc>
              <a:spcBef>
                <a:spcPts val="0"/>
              </a:spcBef>
              <a:spcAft>
                <a:spcPts val="0"/>
              </a:spcAft>
              <a:buNone/>
            </a:pPr>
            <a:r>
              <a:rPr lang="fr-CA" dirty="0">
                <a:latin typeface="Maiandra GD" panose="020E0502030308020204" pitchFamily="34" charset="0"/>
              </a:rPr>
              <a:t> 5</a:t>
            </a:r>
            <a:r>
              <a:rPr lang="fr-CA" baseline="30000" dirty="0">
                <a:latin typeface="Maiandra GD" panose="020E0502030308020204" pitchFamily="34" charset="0"/>
              </a:rPr>
              <a:t>e</a:t>
            </a:r>
            <a:r>
              <a:rPr lang="fr-CA" dirty="0">
                <a:latin typeface="Maiandra GD" panose="020E0502030308020204" pitchFamily="34" charset="0"/>
              </a:rPr>
              <a:t> – 6</a:t>
            </a:r>
            <a:r>
              <a:rPr lang="fr-CA" baseline="30000" dirty="0">
                <a:latin typeface="Maiandra GD" panose="020E0502030308020204" pitchFamily="34" charset="0"/>
              </a:rPr>
              <a:t>e</a:t>
            </a:r>
            <a:r>
              <a:rPr lang="fr-CA" dirty="0">
                <a:latin typeface="Maiandra GD" panose="020E0502030308020204" pitchFamily="34" charset="0"/>
              </a:rPr>
              <a:t> année :                                        </a:t>
            </a:r>
          </a:p>
          <a:p>
            <a:pPr marL="0" indent="0">
              <a:lnSpc>
                <a:spcPct val="100000"/>
              </a:lnSpc>
              <a:spcBef>
                <a:spcPts val="0"/>
              </a:spcBef>
              <a:spcAft>
                <a:spcPts val="0"/>
              </a:spcAft>
              <a:buNone/>
            </a:pPr>
            <a:r>
              <a:rPr lang="fr-CA" dirty="0">
                <a:latin typeface="Maiandra GD" panose="020E0502030308020204" pitchFamily="34" charset="0"/>
              </a:rPr>
              <a:t> Orthopédagogue :</a:t>
            </a:r>
            <a:endParaRPr lang="fr-CA" dirty="0"/>
          </a:p>
          <a:p>
            <a:pPr lvl="8"/>
            <a:endParaRPr lang="fr-CA" b="1" dirty="0"/>
          </a:p>
        </p:txBody>
      </p:sp>
      <p:sp>
        <p:nvSpPr>
          <p:cNvPr id="4" name="ZoneTexte 3">
            <a:extLst>
              <a:ext uri="{FF2B5EF4-FFF2-40B4-BE49-F238E27FC236}">
                <a16:creationId xmlns:a16="http://schemas.microsoft.com/office/drawing/2014/main" id="{9409D24B-A6DD-4D49-921F-83657C520364}"/>
              </a:ext>
            </a:extLst>
          </p:cNvPr>
          <p:cNvSpPr txBox="1"/>
          <p:nvPr/>
        </p:nvSpPr>
        <p:spPr>
          <a:xfrm>
            <a:off x="5640309" y="2974063"/>
            <a:ext cx="914400" cy="914400"/>
          </a:xfrm>
          <a:prstGeom prst="rect">
            <a:avLst/>
          </a:prstGeom>
          <a:noFill/>
        </p:spPr>
        <p:txBody>
          <a:bodyPr wrap="square" rtlCol="0">
            <a:spAutoFit/>
          </a:bodyPr>
          <a:lstStyle/>
          <a:p>
            <a:endParaRPr lang="fr-CA" dirty="0"/>
          </a:p>
        </p:txBody>
      </p:sp>
      <p:sp>
        <p:nvSpPr>
          <p:cNvPr id="5" name="ZoneTexte 4">
            <a:extLst>
              <a:ext uri="{FF2B5EF4-FFF2-40B4-BE49-F238E27FC236}">
                <a16:creationId xmlns:a16="http://schemas.microsoft.com/office/drawing/2014/main" id="{7A0AC26F-9D02-4A09-9EA9-6A8693CA5011}"/>
              </a:ext>
            </a:extLst>
          </p:cNvPr>
          <p:cNvSpPr txBox="1"/>
          <p:nvPr/>
        </p:nvSpPr>
        <p:spPr>
          <a:xfrm>
            <a:off x="3616903" y="3324517"/>
            <a:ext cx="3493198" cy="1631216"/>
          </a:xfrm>
          <a:prstGeom prst="rect">
            <a:avLst/>
          </a:prstGeom>
          <a:noFill/>
        </p:spPr>
        <p:txBody>
          <a:bodyPr wrap="square" rtlCol="0">
            <a:spAutoFit/>
          </a:bodyPr>
          <a:lstStyle/>
          <a:p>
            <a:r>
              <a:rPr lang="fr-CA" sz="2000" dirty="0">
                <a:latin typeface="Maiandra GD" panose="020E0502030308020204" pitchFamily="34" charset="0"/>
              </a:rPr>
              <a:t>Mme Marie-Ève Arseneau</a:t>
            </a:r>
          </a:p>
          <a:p>
            <a:r>
              <a:rPr lang="fr-CA" sz="2000" dirty="0">
                <a:latin typeface="Maiandra GD" panose="020E0502030308020204" pitchFamily="34" charset="0"/>
              </a:rPr>
              <a:t>Mme Nancy Lebrun</a:t>
            </a:r>
          </a:p>
          <a:p>
            <a:r>
              <a:rPr lang="fr-CA" sz="2000" dirty="0">
                <a:latin typeface="Maiandra GD" panose="020E0502030308020204" pitchFamily="34" charset="0"/>
              </a:rPr>
              <a:t>Mme Line Lebrun</a:t>
            </a:r>
          </a:p>
          <a:p>
            <a:r>
              <a:rPr lang="fr-CA" sz="2000" dirty="0">
                <a:latin typeface="Maiandra GD" panose="020E0502030308020204" pitchFamily="34" charset="0"/>
              </a:rPr>
              <a:t>Mme Marie-Josée Allain</a:t>
            </a:r>
          </a:p>
          <a:p>
            <a:r>
              <a:rPr lang="fr-CA" sz="2000" dirty="0">
                <a:latin typeface="Maiandra GD" panose="020E0502030308020204" pitchFamily="34" charset="0"/>
              </a:rPr>
              <a:t>Mme Stéphanie Beauchamp</a:t>
            </a:r>
            <a:endParaRPr lang="fr-CA" sz="2000" dirty="0"/>
          </a:p>
        </p:txBody>
      </p:sp>
    </p:spTree>
    <p:extLst>
      <p:ext uri="{BB962C8B-B14F-4D97-AF65-F5344CB8AC3E}">
        <p14:creationId xmlns:p14="http://schemas.microsoft.com/office/powerpoint/2010/main" val="3709351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210615-4773-4925-BA48-F7459BEDC38C}"/>
              </a:ext>
            </a:extLst>
          </p:cNvPr>
          <p:cNvSpPr>
            <a:spLocks noGrp="1"/>
          </p:cNvSpPr>
          <p:nvPr>
            <p:ph type="title"/>
          </p:nvPr>
        </p:nvSpPr>
        <p:spPr>
          <a:xfrm>
            <a:off x="1097280" y="177962"/>
            <a:ext cx="10058400" cy="1450757"/>
          </a:xfrm>
        </p:spPr>
        <p:txBody>
          <a:bodyPr>
            <a:normAutofit/>
          </a:bodyPr>
          <a:lstStyle/>
          <a:p>
            <a:r>
              <a:rPr lang="fr-CA" sz="3600" b="1" dirty="0">
                <a:latin typeface="Maiandra GD" panose="020E0502030308020204" pitchFamily="34" charset="0"/>
              </a:rPr>
              <a:t>Membres de l’équipe-école 2021-2022 (suite)</a:t>
            </a:r>
            <a:endParaRPr lang="fr-CA" sz="3600" dirty="0"/>
          </a:p>
        </p:txBody>
      </p:sp>
      <p:sp>
        <p:nvSpPr>
          <p:cNvPr id="3" name="Espace réservé du contenu 2">
            <a:extLst>
              <a:ext uri="{FF2B5EF4-FFF2-40B4-BE49-F238E27FC236}">
                <a16:creationId xmlns:a16="http://schemas.microsoft.com/office/drawing/2014/main" id="{83E15941-A87F-49B1-96FC-A4858DF06AD6}"/>
              </a:ext>
            </a:extLst>
          </p:cNvPr>
          <p:cNvSpPr>
            <a:spLocks noGrp="1"/>
          </p:cNvSpPr>
          <p:nvPr>
            <p:ph idx="1"/>
          </p:nvPr>
        </p:nvSpPr>
        <p:spPr>
          <a:xfrm>
            <a:off x="1097280" y="1845734"/>
            <a:ext cx="10058400" cy="4283462"/>
          </a:xfrm>
        </p:spPr>
        <p:txBody>
          <a:bodyPr>
            <a:normAutofit lnSpcReduction="10000"/>
          </a:bodyPr>
          <a:lstStyle/>
          <a:p>
            <a:r>
              <a:rPr lang="fr-CA" b="1" dirty="0">
                <a:latin typeface="Maiandra GD" panose="020E0502030308020204" pitchFamily="34" charset="0"/>
              </a:rPr>
              <a:t>Éducation physique :        </a:t>
            </a:r>
            <a:r>
              <a:rPr lang="fr-CA" dirty="0">
                <a:latin typeface="Maiandra GD" panose="020E0502030308020204" pitchFamily="34" charset="0"/>
              </a:rPr>
              <a:t>Monsieur Luc Roussy                                                              			               (Mme Vanessa Anglehart en remplacement depuis février)</a:t>
            </a:r>
          </a:p>
          <a:p>
            <a:r>
              <a:rPr lang="fr-CA" b="1" dirty="0">
                <a:latin typeface="Maiandra GD" panose="020E0502030308020204" pitchFamily="34" charset="0"/>
              </a:rPr>
              <a:t>Anglais </a:t>
            </a:r>
            <a:r>
              <a:rPr lang="fr-CA" dirty="0">
                <a:latin typeface="Maiandra GD" panose="020E0502030308020204" pitchFamily="34" charset="0"/>
              </a:rPr>
              <a:t>:                          Monsieur Russel Weissman (août à décembre)                                          		               Mme Suzanne Bacon (janvier à juin)</a:t>
            </a:r>
          </a:p>
          <a:p>
            <a:pPr>
              <a:lnSpc>
                <a:spcPct val="100000"/>
              </a:lnSpc>
              <a:spcBef>
                <a:spcPts val="0"/>
              </a:spcBef>
              <a:spcAft>
                <a:spcPts val="0"/>
              </a:spcAft>
            </a:pPr>
            <a:endParaRPr lang="fr-CA" b="1" dirty="0">
              <a:latin typeface="Maiandra GD" panose="020E0502030308020204" pitchFamily="34" charset="0"/>
            </a:endParaRPr>
          </a:p>
          <a:p>
            <a:pPr>
              <a:lnSpc>
                <a:spcPct val="100000"/>
              </a:lnSpc>
              <a:spcBef>
                <a:spcPts val="0"/>
              </a:spcBef>
              <a:spcAft>
                <a:spcPts val="0"/>
              </a:spcAft>
            </a:pPr>
            <a:r>
              <a:rPr lang="fr-CA" b="1" dirty="0">
                <a:latin typeface="Maiandra GD" panose="020E0502030308020204" pitchFamily="34" charset="0"/>
              </a:rPr>
              <a:t>Musique :	               </a:t>
            </a:r>
            <a:r>
              <a:rPr lang="fr-CA" dirty="0">
                <a:latin typeface="Maiandra GD" panose="020E0502030308020204" pitchFamily="34" charset="0"/>
              </a:rPr>
              <a:t>Mme Marie-Lou Brière-Berthelot</a:t>
            </a:r>
            <a:r>
              <a:rPr lang="fr-CA" b="1" dirty="0">
                <a:latin typeface="Maiandra GD" panose="020E0502030308020204" pitchFamily="34" charset="0"/>
              </a:rPr>
              <a:t>		</a:t>
            </a:r>
          </a:p>
          <a:p>
            <a:pPr>
              <a:lnSpc>
                <a:spcPct val="100000"/>
              </a:lnSpc>
              <a:spcBef>
                <a:spcPts val="0"/>
              </a:spcBef>
              <a:spcAft>
                <a:spcPts val="0"/>
              </a:spcAft>
            </a:pPr>
            <a:endParaRPr lang="fr-CA" dirty="0">
              <a:latin typeface="Maiandra GD" panose="020E0502030308020204" pitchFamily="34" charset="0"/>
            </a:endParaRPr>
          </a:p>
          <a:p>
            <a:pPr>
              <a:lnSpc>
                <a:spcPct val="100000"/>
              </a:lnSpc>
              <a:spcBef>
                <a:spcPts val="0"/>
              </a:spcBef>
              <a:spcAft>
                <a:spcPts val="0"/>
              </a:spcAft>
            </a:pPr>
            <a:r>
              <a:rPr lang="fr-CA" b="1" dirty="0">
                <a:latin typeface="Maiandra GD" panose="020E0502030308020204" pitchFamily="34" charset="0"/>
              </a:rPr>
              <a:t>Éducatrice spécialisée </a:t>
            </a:r>
            <a:r>
              <a:rPr lang="fr-CA" dirty="0">
                <a:latin typeface="Maiandra GD" panose="020E0502030308020204" pitchFamily="34" charset="0"/>
              </a:rPr>
              <a:t>:     Mme Marie-Pier Beaudin</a:t>
            </a:r>
          </a:p>
          <a:p>
            <a:pPr>
              <a:lnSpc>
                <a:spcPct val="100000"/>
              </a:lnSpc>
              <a:spcBef>
                <a:spcPts val="0"/>
              </a:spcBef>
              <a:spcAft>
                <a:spcPts val="0"/>
              </a:spcAft>
            </a:pPr>
            <a:r>
              <a:rPr lang="fr-CA" dirty="0">
                <a:latin typeface="Maiandra GD" panose="020E0502030308020204" pitchFamily="34" charset="0"/>
              </a:rPr>
              <a:t>             </a:t>
            </a:r>
          </a:p>
          <a:p>
            <a:pPr>
              <a:lnSpc>
                <a:spcPct val="100000"/>
              </a:lnSpc>
              <a:spcBef>
                <a:spcPts val="0"/>
              </a:spcBef>
              <a:spcAft>
                <a:spcPts val="0"/>
              </a:spcAft>
            </a:pPr>
            <a:r>
              <a:rPr lang="fr-CA" b="1" dirty="0">
                <a:latin typeface="Maiandra GD" panose="020E0502030308020204" pitchFamily="34" charset="0"/>
              </a:rPr>
              <a:t>Service de garde </a:t>
            </a:r>
            <a:r>
              <a:rPr lang="fr-CA" dirty="0">
                <a:latin typeface="Maiandra GD" panose="020E0502030308020204" pitchFamily="34" charset="0"/>
              </a:rPr>
              <a:t>:            Mme Chantal Lambert, responsable</a:t>
            </a:r>
          </a:p>
          <a:p>
            <a:pPr>
              <a:lnSpc>
                <a:spcPct val="100000"/>
              </a:lnSpc>
              <a:spcBef>
                <a:spcPts val="0"/>
              </a:spcBef>
              <a:spcAft>
                <a:spcPts val="0"/>
              </a:spcAft>
            </a:pPr>
            <a:r>
              <a:rPr lang="fr-CA" dirty="0">
                <a:latin typeface="Maiandra GD" panose="020E0502030308020204" pitchFamily="34" charset="0"/>
              </a:rPr>
              <a:t>                                      Mme Louisette Allain, éducatrice SG</a:t>
            </a:r>
          </a:p>
          <a:p>
            <a:pPr>
              <a:lnSpc>
                <a:spcPct val="100000"/>
              </a:lnSpc>
              <a:spcBef>
                <a:spcPts val="0"/>
              </a:spcBef>
              <a:spcAft>
                <a:spcPts val="0"/>
              </a:spcAft>
            </a:pPr>
            <a:endParaRPr lang="fr-CA" dirty="0">
              <a:latin typeface="Maiandra GD" panose="020E0502030308020204" pitchFamily="34" charset="0"/>
            </a:endParaRPr>
          </a:p>
          <a:p>
            <a:pPr>
              <a:lnSpc>
                <a:spcPct val="100000"/>
              </a:lnSpc>
              <a:spcBef>
                <a:spcPts val="0"/>
              </a:spcBef>
              <a:spcAft>
                <a:spcPts val="0"/>
              </a:spcAft>
            </a:pPr>
            <a:r>
              <a:rPr lang="fr-CA" b="1" dirty="0">
                <a:latin typeface="Maiandra GD" panose="020E0502030308020204" pitchFamily="34" charset="0"/>
              </a:rPr>
              <a:t>Concierges</a:t>
            </a:r>
            <a:r>
              <a:rPr lang="fr-CA" dirty="0">
                <a:latin typeface="Maiandra GD" panose="020E0502030308020204" pitchFamily="34" charset="0"/>
              </a:rPr>
              <a:t> :                    Monsieur Carl Poirier </a:t>
            </a:r>
          </a:p>
          <a:p>
            <a:pPr>
              <a:lnSpc>
                <a:spcPct val="100000"/>
              </a:lnSpc>
              <a:spcBef>
                <a:spcPts val="0"/>
              </a:spcBef>
              <a:spcAft>
                <a:spcPts val="0"/>
              </a:spcAft>
            </a:pPr>
            <a:r>
              <a:rPr lang="fr-CA" dirty="0">
                <a:latin typeface="Maiandra GD" panose="020E0502030308020204" pitchFamily="34" charset="0"/>
              </a:rPr>
              <a:t>                                      Mme Monique Duguay</a:t>
            </a:r>
          </a:p>
          <a:p>
            <a:endParaRPr lang="fr-CA" dirty="0"/>
          </a:p>
        </p:txBody>
      </p:sp>
    </p:spTree>
    <p:extLst>
      <p:ext uri="{BB962C8B-B14F-4D97-AF65-F5344CB8AC3E}">
        <p14:creationId xmlns:p14="http://schemas.microsoft.com/office/powerpoint/2010/main" val="1436774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D3349F1E-19D9-4B20-A1A7-961EB40BAAC0}"/>
              </a:ext>
            </a:extLst>
          </p:cNvPr>
          <p:cNvSpPr>
            <a:spLocks noGrp="1"/>
          </p:cNvSpPr>
          <p:nvPr>
            <p:ph type="title"/>
            <p:custDataLst>
              <p:tags r:id="rId1"/>
            </p:custDataLst>
          </p:nvPr>
        </p:nvSpPr>
        <p:spPr>
          <a:xfrm>
            <a:off x="-46100" y="516835"/>
            <a:ext cx="4143022" cy="5772840"/>
          </a:xfrm>
        </p:spPr>
        <p:txBody>
          <a:bodyPr anchor="ctr">
            <a:normAutofit/>
          </a:bodyPr>
          <a:lstStyle/>
          <a:p>
            <a:pPr algn="ctr"/>
            <a:r>
              <a:rPr lang="fr-CA" sz="3300">
                <a:solidFill>
                  <a:srgbClr val="FFFFFF"/>
                </a:solidFill>
                <a:latin typeface="Maiandra GD" panose="020E0502030308020204" pitchFamily="34" charset="0"/>
              </a:rPr>
              <a:t>Membres du Conseil d’établissement </a:t>
            </a:r>
            <a:br>
              <a:rPr lang="fr-CA" sz="3300">
                <a:solidFill>
                  <a:srgbClr val="FFFFFF"/>
                </a:solidFill>
                <a:latin typeface="Maiandra GD" panose="020E0502030308020204" pitchFamily="34" charset="0"/>
              </a:rPr>
            </a:br>
            <a:r>
              <a:rPr lang="fr-CA" sz="3300">
                <a:solidFill>
                  <a:srgbClr val="FFFFFF"/>
                </a:solidFill>
                <a:latin typeface="Maiandra GD" panose="020E0502030308020204" pitchFamily="34" charset="0"/>
              </a:rPr>
              <a:t>2021-2022</a:t>
            </a:r>
            <a:br>
              <a:rPr lang="fr-CA" sz="3300">
                <a:solidFill>
                  <a:srgbClr val="FFFFFF"/>
                </a:solidFill>
                <a:latin typeface="Maiandra GD" panose="020E0502030308020204" pitchFamily="34" charset="0"/>
              </a:rPr>
            </a:br>
            <a:endParaRPr lang="fr-CA" sz="3300" dirty="0">
              <a:solidFill>
                <a:srgbClr val="FFFFFF"/>
              </a:solidFill>
              <a:latin typeface="Maiandra GD" panose="020E0502030308020204" pitchFamily="34" charset="0"/>
            </a:endParaRPr>
          </a:p>
        </p:txBody>
      </p:sp>
      <p:sp>
        <p:nvSpPr>
          <p:cNvPr id="16" name="Rectangle 15">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7" name="Espace réservé du contenu 4">
            <a:extLst>
              <a:ext uri="{FF2B5EF4-FFF2-40B4-BE49-F238E27FC236}">
                <a16:creationId xmlns:a16="http://schemas.microsoft.com/office/drawing/2014/main" id="{21111D18-F6EC-4448-B273-8754301DAC35}"/>
              </a:ext>
            </a:extLst>
          </p:cNvPr>
          <p:cNvGraphicFramePr>
            <a:graphicFrameLocks noGrp="1"/>
          </p:cNvGraphicFramePr>
          <p:nvPr>
            <p:ph idx="1"/>
            <p:custDataLst>
              <p:tags r:id="rId2"/>
            </p:custDataLst>
            <p:extLst>
              <p:ext uri="{D42A27DB-BD31-4B8C-83A1-F6EECF244321}">
                <p14:modId xmlns:p14="http://schemas.microsoft.com/office/powerpoint/2010/main" val="3943229309"/>
              </p:ext>
            </p:extLst>
          </p:nvPr>
        </p:nvGraphicFramePr>
        <p:xfrm>
          <a:off x="4745296" y="639762"/>
          <a:ext cx="6797675" cy="58244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20119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FC48502-7803-4CD2-AB7A-4B6A5F704B8C}"/>
              </a:ext>
            </a:extLst>
          </p:cNvPr>
          <p:cNvSpPr>
            <a:spLocks noGrp="1"/>
          </p:cNvSpPr>
          <p:nvPr>
            <p:ph idx="1"/>
          </p:nvPr>
        </p:nvSpPr>
        <p:spPr>
          <a:xfrm>
            <a:off x="1097280" y="1845733"/>
            <a:ext cx="10058400" cy="4426879"/>
          </a:xfrm>
        </p:spPr>
        <p:txBody>
          <a:bodyPr>
            <a:normAutofit fontScale="25000" lnSpcReduction="20000"/>
          </a:bodyPr>
          <a:lstStyle/>
          <a:p>
            <a:pPr marL="365760" indent="0">
              <a:lnSpc>
                <a:spcPct val="120000"/>
              </a:lnSpc>
              <a:spcBef>
                <a:spcPts val="0"/>
              </a:spcBef>
              <a:buNone/>
            </a:pPr>
            <a:r>
              <a:rPr lang="fr-FR" sz="5600" b="1" dirty="0">
                <a:solidFill>
                  <a:schemeClr val="accent1"/>
                </a:solidFill>
                <a:effectLst/>
                <a:latin typeface="Maiandra GD" panose="020E0502030308020204" pitchFamily="34" charset="0"/>
                <a:ea typeface="Times New Roman" panose="02020603050405020304" pitchFamily="18" charset="0"/>
                <a:cs typeface="Times New Roman" panose="02020603050405020304" pitchFamily="18" charset="0"/>
              </a:rPr>
              <a:t>Pour le fonctionnement interne </a:t>
            </a:r>
            <a:r>
              <a:rPr lang="fr-FR" sz="4800" b="1" dirty="0">
                <a:solidFill>
                  <a:schemeClr val="accent1"/>
                </a:solidFill>
                <a:effectLst/>
                <a:latin typeface="Maiandra GD" panose="020E0502030308020204" pitchFamily="34" charset="0"/>
                <a:ea typeface="Times New Roman" panose="02020603050405020304" pitchFamily="18" charset="0"/>
                <a:cs typeface="Times New Roman" panose="02020603050405020304" pitchFamily="18" charset="0"/>
              </a:rPr>
              <a:t>:</a:t>
            </a:r>
            <a:endParaRPr lang="fr-CA" sz="4800" b="1" dirty="0">
              <a:solidFill>
                <a:schemeClr val="accent1"/>
              </a:solidFill>
              <a:latin typeface="Maiandra GD" panose="020E0502030308020204" pitchFamily="34" charset="0"/>
              <a:ea typeface="Times New Roman" panose="02020603050405020304" pitchFamily="18" charset="0"/>
              <a:cs typeface="Times New Roman" panose="02020603050405020304" pitchFamily="18" charset="0"/>
            </a:endParaRPr>
          </a:p>
          <a:p>
            <a:pPr marL="365760" indent="0">
              <a:lnSpc>
                <a:spcPct val="120000"/>
              </a:lnSpc>
              <a:spcBef>
                <a:spcPts val="0"/>
              </a:spcBef>
              <a:buNone/>
            </a:pPr>
            <a:endParaRPr lang="fr-CA" sz="4800" dirty="0">
              <a:effectLst/>
              <a:latin typeface="Maiandra GD" panose="020E050203030802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Nomination au poste de la présidence</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Nomination au poste de secrétaire</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Nomination d’une représentante au comité de parents (aucune)</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900430" algn="just">
              <a:lnSpc>
                <a:spcPct val="120000"/>
              </a:lnSpc>
              <a:spcBef>
                <a:spcPts val="0"/>
              </a:spcBef>
              <a:spcAft>
                <a:spcPts val="800"/>
              </a:spcAft>
            </a:pPr>
            <a:r>
              <a:rPr lang="fr-CA" sz="4800" dirty="0">
                <a:effectLst/>
                <a:latin typeface="Maiandra GD" panose="020E0502030308020204" pitchFamily="34" charset="0"/>
                <a:ea typeface="Calibri" panose="020F0502020204030204" pitchFamily="34" charset="0"/>
                <a:cs typeface="Times New Roman" panose="02020603050405020304" pitchFamily="18" charset="0"/>
              </a:rPr>
              <a:t>          </a:t>
            </a:r>
          </a:p>
          <a:p>
            <a:pPr>
              <a:lnSpc>
                <a:spcPct val="120000"/>
              </a:lnSpc>
              <a:spcBef>
                <a:spcPts val="0"/>
              </a:spcBef>
              <a:spcAft>
                <a:spcPts val="800"/>
              </a:spcAft>
            </a:pPr>
            <a:r>
              <a:rPr lang="fr-CA" sz="4800" dirty="0">
                <a:solidFill>
                  <a:schemeClr val="accent1"/>
                </a:solidFill>
                <a:effectLst/>
                <a:latin typeface="Maiandra GD" panose="020E0502030308020204" pitchFamily="34" charset="0"/>
                <a:ea typeface="Calibri" panose="020F0502020204030204" pitchFamily="34" charset="0"/>
                <a:cs typeface="Times New Roman" panose="02020603050405020304" pitchFamily="18" charset="0"/>
              </a:rPr>
              <a:t>      </a:t>
            </a:r>
            <a:r>
              <a:rPr lang="fr-CA" sz="5600" b="1" dirty="0">
                <a:solidFill>
                  <a:schemeClr val="accent1"/>
                </a:solidFill>
                <a:effectLst/>
                <a:latin typeface="Maiandra GD" panose="020E0502030308020204" pitchFamily="34" charset="0"/>
                <a:ea typeface="Calibri" panose="020F0502020204030204" pitchFamily="34" charset="0"/>
                <a:cs typeface="Times New Roman" panose="02020603050405020304" pitchFamily="18" charset="0"/>
              </a:rPr>
              <a:t>Sujets traités : </a:t>
            </a:r>
            <a:endParaRPr lang="fr-CA" sz="5600" dirty="0">
              <a:solidFill>
                <a:schemeClr val="accent1"/>
              </a:solidFill>
              <a:effectLst/>
              <a:latin typeface="Maiandra GD" panose="020E050203030802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Budget école 2022-2023</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Mesures dédiées et protégées</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Horaire de l’école 2022-2023</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Règles sanitaires dans le contexte de pandémie</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Services offerts aux élèves</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Sorties culturelles</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Grilles-matières</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Projet cour d’école</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Organisation scolaire 2022-2023</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Calendrier scolaire 2022-2023</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Bef>
                <a:spcPts val="0"/>
              </a:spcBef>
              <a:buFont typeface="Symbol" panose="05050102010706020507" pitchFamily="18" charset="2"/>
              <a:buChar char=""/>
            </a:pPr>
            <a:r>
              <a:rPr lang="fr-FR" sz="4800" dirty="0">
                <a:effectLst/>
                <a:latin typeface="Maiandra GD" panose="020E0502030308020204" pitchFamily="34" charset="0"/>
                <a:ea typeface="Times New Roman" panose="02020603050405020304" pitchFamily="18" charset="0"/>
                <a:cs typeface="Times New Roman" panose="02020603050405020304" pitchFamily="18" charset="0"/>
              </a:rPr>
              <a:t>Plan de lutte contre la violence et l’intimidation</a:t>
            </a:r>
            <a:endParaRPr lang="fr-CA" sz="4800" dirty="0">
              <a:effectLst/>
              <a:latin typeface="Maiandra GD" panose="020E050203030802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CA" sz="18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fr-CA"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fr-CA" dirty="0"/>
          </a:p>
        </p:txBody>
      </p:sp>
      <p:sp>
        <p:nvSpPr>
          <p:cNvPr id="4" name="Titre 3">
            <a:extLst>
              <a:ext uri="{FF2B5EF4-FFF2-40B4-BE49-F238E27FC236}">
                <a16:creationId xmlns:a16="http://schemas.microsoft.com/office/drawing/2014/main" id="{B01AF10E-D53C-4C3C-90CF-38130138CD47}"/>
              </a:ext>
            </a:extLst>
          </p:cNvPr>
          <p:cNvSpPr txBox="1">
            <a:spLocks noGrp="1"/>
          </p:cNvSpPr>
          <p:nvPr>
            <p:ph type="title"/>
          </p:nvPr>
        </p:nvSpPr>
        <p:spPr>
          <a:xfrm>
            <a:off x="1066800" y="1062164"/>
            <a:ext cx="10058400" cy="512191"/>
          </a:xfrm>
          <a:prstGeom prst="rect">
            <a:avLst/>
          </a:prstGeom>
          <a:noFill/>
        </p:spPr>
        <p:txBody>
          <a:bodyPr wrap="square" rtlCol="0">
            <a:spAutoFit/>
          </a:bodyPr>
          <a:lstStyle/>
          <a:p>
            <a:r>
              <a:rPr lang="fr-CA" sz="3200" b="1" dirty="0">
                <a:solidFill>
                  <a:schemeClr val="tx1"/>
                </a:solidFill>
                <a:latin typeface="Maiandra GD" panose="020E0502030308020204" pitchFamily="34" charset="0"/>
              </a:rPr>
              <a:t>Sujets traités par le conseil</a:t>
            </a:r>
            <a:endParaRPr lang="fr-CA" sz="3200" dirty="0">
              <a:solidFill>
                <a:schemeClr val="tx1"/>
              </a:solidFill>
            </a:endParaRPr>
          </a:p>
        </p:txBody>
      </p:sp>
    </p:spTree>
    <p:extLst>
      <p:ext uri="{BB962C8B-B14F-4D97-AF65-F5344CB8AC3E}">
        <p14:creationId xmlns:p14="http://schemas.microsoft.com/office/powerpoint/2010/main" val="1752080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0F436E-58F9-4AEB-AC1C-F7863B090126}"/>
              </a:ext>
            </a:extLst>
          </p:cNvPr>
          <p:cNvSpPr>
            <a:spLocks noGrp="1"/>
          </p:cNvSpPr>
          <p:nvPr>
            <p:ph type="title"/>
          </p:nvPr>
        </p:nvSpPr>
        <p:spPr>
          <a:xfrm>
            <a:off x="1097280" y="286603"/>
            <a:ext cx="10058400" cy="1450757"/>
          </a:xfrm>
        </p:spPr>
        <p:txBody>
          <a:bodyPr>
            <a:normAutofit/>
          </a:bodyPr>
          <a:lstStyle/>
          <a:p>
            <a:r>
              <a:rPr lang="fr-CA" sz="3600" dirty="0">
                <a:latin typeface="Maiandra GD" panose="020E0502030308020204" pitchFamily="34" charset="0"/>
              </a:rPr>
              <a:t>Dates des rencontres 2021-2022</a:t>
            </a:r>
          </a:p>
        </p:txBody>
      </p:sp>
      <p:sp>
        <p:nvSpPr>
          <p:cNvPr id="3" name="Espace réservé du contenu 2">
            <a:extLst>
              <a:ext uri="{FF2B5EF4-FFF2-40B4-BE49-F238E27FC236}">
                <a16:creationId xmlns:a16="http://schemas.microsoft.com/office/drawing/2014/main" id="{BEA8F644-C8FD-44F4-AC07-E29985AAC98B}"/>
              </a:ext>
            </a:extLst>
          </p:cNvPr>
          <p:cNvSpPr>
            <a:spLocks noGrp="1"/>
          </p:cNvSpPr>
          <p:nvPr>
            <p:ph idx="1"/>
          </p:nvPr>
        </p:nvSpPr>
        <p:spPr>
          <a:xfrm>
            <a:off x="1097279" y="1845734"/>
            <a:ext cx="6654339" cy="4023360"/>
          </a:xfrm>
        </p:spPr>
        <p:txBody>
          <a:bodyPr>
            <a:normAutofit/>
          </a:bodyPr>
          <a:lstStyle/>
          <a:p>
            <a:pPr lvl="0"/>
            <a:endParaRPr lang="fr-CA" dirty="0">
              <a:latin typeface="Maiandra GD" panose="020E0502030308020204" pitchFamily="34" charset="0"/>
            </a:endParaRPr>
          </a:p>
          <a:p>
            <a:pPr lvl="0">
              <a:buFont typeface="Arial" panose="020B0604020202020204" pitchFamily="34" charset="0"/>
              <a:buChar char="•"/>
            </a:pPr>
            <a:r>
              <a:rPr lang="fr-CA" dirty="0">
                <a:latin typeface="Maiandra GD" panose="020E0502030308020204" pitchFamily="34" charset="0"/>
              </a:rPr>
              <a:t> 5 octobre 2021</a:t>
            </a:r>
          </a:p>
          <a:p>
            <a:pPr lvl="0">
              <a:buFont typeface="Arial" panose="020B0604020202020204" pitchFamily="34" charset="0"/>
              <a:buChar char="•"/>
            </a:pPr>
            <a:r>
              <a:rPr lang="fr-CA" dirty="0">
                <a:latin typeface="Maiandra GD" panose="020E0502030308020204" pitchFamily="34" charset="0"/>
              </a:rPr>
              <a:t> 7 décembre 2021</a:t>
            </a:r>
          </a:p>
          <a:p>
            <a:pPr lvl="0">
              <a:buFont typeface="Arial" panose="020B0604020202020204" pitchFamily="34" charset="0"/>
              <a:buChar char="•"/>
            </a:pPr>
            <a:r>
              <a:rPr lang="fr-CA" dirty="0">
                <a:latin typeface="Maiandra GD" panose="020E0502030308020204" pitchFamily="34" charset="0"/>
              </a:rPr>
              <a:t> 22 février 2022</a:t>
            </a:r>
          </a:p>
          <a:p>
            <a:pPr lvl="0">
              <a:buFont typeface="Arial" panose="020B0604020202020204" pitchFamily="34" charset="0"/>
              <a:buChar char="•"/>
            </a:pPr>
            <a:r>
              <a:rPr lang="fr-CA" dirty="0">
                <a:latin typeface="Maiandra GD" panose="020E0502030308020204" pitchFamily="34" charset="0"/>
              </a:rPr>
              <a:t> 26 avril 2022 (n’a pas eu lieu, car il n’y avait pas quorum)</a:t>
            </a:r>
          </a:p>
          <a:p>
            <a:pPr lvl="0">
              <a:buFont typeface="Arial" panose="020B0604020202020204" pitchFamily="34" charset="0"/>
              <a:buChar char="•"/>
            </a:pPr>
            <a:r>
              <a:rPr lang="fr-CA" dirty="0">
                <a:latin typeface="Maiandra GD" panose="020E0502030308020204" pitchFamily="34" charset="0"/>
              </a:rPr>
              <a:t> 7 juin 2022</a:t>
            </a:r>
          </a:p>
          <a:p>
            <a:endParaRPr lang="fr-CA" dirty="0"/>
          </a:p>
        </p:txBody>
      </p:sp>
      <p:pic>
        <p:nvPicPr>
          <p:cNvPr id="7" name="Graphic 6" descr="Daily Calendar">
            <a:extLst>
              <a:ext uri="{FF2B5EF4-FFF2-40B4-BE49-F238E27FC236}">
                <a16:creationId xmlns:a16="http://schemas.microsoft.com/office/drawing/2014/main" id="{D43A53D7-BE55-B927-481F-8B20108D24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20570" y="2084269"/>
            <a:ext cx="3135109" cy="3135109"/>
          </a:xfrm>
          <a:prstGeom prst="rect">
            <a:avLst/>
          </a:prstGeom>
        </p:spPr>
      </p:pic>
    </p:spTree>
    <p:extLst>
      <p:ext uri="{BB962C8B-B14F-4D97-AF65-F5344CB8AC3E}">
        <p14:creationId xmlns:p14="http://schemas.microsoft.com/office/powerpoint/2010/main" val="628748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1DF6C5-7F25-4F08-843B-74EE10EE5093}"/>
              </a:ext>
            </a:extLst>
          </p:cNvPr>
          <p:cNvSpPr>
            <a:spLocks noGrp="1"/>
          </p:cNvSpPr>
          <p:nvPr>
            <p:ph type="title"/>
            <p:custDataLst>
              <p:tags r:id="rId1"/>
            </p:custDataLst>
          </p:nvPr>
        </p:nvSpPr>
        <p:spPr>
          <a:xfrm>
            <a:off x="1130368" y="644690"/>
            <a:ext cx="8924392" cy="1037867"/>
          </a:xfrm>
        </p:spPr>
        <p:txBody>
          <a:bodyPr>
            <a:normAutofit/>
          </a:bodyPr>
          <a:lstStyle/>
          <a:p>
            <a:r>
              <a:rPr lang="fr-CA" dirty="0">
                <a:latin typeface="Maiandra GD" panose="020E0502030308020204" pitchFamily="34" charset="0"/>
              </a:rPr>
              <a:t>É</a:t>
            </a:r>
            <a:r>
              <a:rPr lang="fr-CA" sz="3200" dirty="0">
                <a:latin typeface="Maiandra GD" panose="020E0502030308020204" pitchFamily="34" charset="0"/>
              </a:rPr>
              <a:t>lections des membres du CE</a:t>
            </a:r>
          </a:p>
        </p:txBody>
      </p:sp>
      <p:sp>
        <p:nvSpPr>
          <p:cNvPr id="3" name="Espace réservé du contenu 2">
            <a:extLst>
              <a:ext uri="{FF2B5EF4-FFF2-40B4-BE49-F238E27FC236}">
                <a16:creationId xmlns:a16="http://schemas.microsoft.com/office/drawing/2014/main" id="{6BDF4EB1-4D4E-4C64-952F-DF237A788857}"/>
              </a:ext>
            </a:extLst>
          </p:cNvPr>
          <p:cNvSpPr>
            <a:spLocks noGrp="1"/>
          </p:cNvSpPr>
          <p:nvPr>
            <p:ph idx="1"/>
            <p:custDataLst>
              <p:tags r:id="rId2"/>
            </p:custDataLst>
          </p:nvPr>
        </p:nvSpPr>
        <p:spPr>
          <a:xfrm>
            <a:off x="1130368" y="1821589"/>
            <a:ext cx="8273380" cy="4268817"/>
          </a:xfrm>
        </p:spPr>
        <p:txBody>
          <a:bodyPr>
            <a:normAutofit/>
          </a:bodyPr>
          <a:lstStyle/>
          <a:p>
            <a:pPr marL="0" indent="0">
              <a:lnSpc>
                <a:spcPct val="100000"/>
              </a:lnSpc>
              <a:spcBef>
                <a:spcPts val="0"/>
              </a:spcBef>
              <a:spcAft>
                <a:spcPts val="0"/>
              </a:spcAft>
              <a:buNone/>
            </a:pPr>
            <a:r>
              <a:rPr lang="fr-CA" sz="2000" b="1" dirty="0">
                <a:solidFill>
                  <a:schemeClr val="accent1"/>
                </a:solidFill>
                <a:latin typeface="Maiandra GD" panose="020E0502030308020204" pitchFamily="34" charset="0"/>
              </a:rPr>
              <a:t>Rôle du CE</a:t>
            </a:r>
          </a:p>
          <a:p>
            <a:pPr marL="0" indent="0">
              <a:lnSpc>
                <a:spcPct val="100000"/>
              </a:lnSpc>
              <a:spcBef>
                <a:spcPts val="0"/>
              </a:spcBef>
              <a:spcAft>
                <a:spcPts val="0"/>
              </a:spcAft>
              <a:buNone/>
            </a:pPr>
            <a:r>
              <a:rPr lang="fr-CA" sz="1400" dirty="0">
                <a:latin typeface="Maiandra GD" panose="020E0502030308020204" pitchFamily="34" charset="0"/>
              </a:rPr>
              <a:t>Analyse la situation de l’école, en concertation avec les autres personnes concernées (élèves, personnel de l’école, parents, représentant de la communauté). Le projet éducatif de l’école contient les orientations propres à l’école et les objectifs pour améliorer la réussite des élèves.</a:t>
            </a:r>
          </a:p>
          <a:p>
            <a:pPr marL="0" indent="0">
              <a:lnSpc>
                <a:spcPct val="100000"/>
              </a:lnSpc>
              <a:spcBef>
                <a:spcPts val="0"/>
              </a:spcBef>
              <a:spcAft>
                <a:spcPts val="0"/>
              </a:spcAft>
              <a:buNone/>
            </a:pPr>
            <a:endParaRPr lang="fr-CA" b="1" dirty="0">
              <a:latin typeface="Maiandra GD" panose="020E0502030308020204" pitchFamily="34" charset="0"/>
            </a:endParaRPr>
          </a:p>
          <a:p>
            <a:pPr marL="0" indent="0">
              <a:lnSpc>
                <a:spcPct val="100000"/>
              </a:lnSpc>
              <a:spcBef>
                <a:spcPts val="0"/>
              </a:spcBef>
              <a:spcAft>
                <a:spcPts val="0"/>
              </a:spcAft>
              <a:buNone/>
            </a:pPr>
            <a:r>
              <a:rPr lang="fr-CA" b="1" dirty="0">
                <a:solidFill>
                  <a:schemeClr val="accent1"/>
                </a:solidFill>
                <a:latin typeface="Maiandra GD" panose="020E0502030308020204" pitchFamily="34" charset="0"/>
              </a:rPr>
              <a:t>Mandat du CE</a:t>
            </a:r>
          </a:p>
          <a:p>
            <a:pPr marL="0" indent="0">
              <a:lnSpc>
                <a:spcPct val="100000"/>
              </a:lnSpc>
              <a:spcBef>
                <a:spcPts val="0"/>
              </a:spcBef>
              <a:spcAft>
                <a:spcPts val="0"/>
              </a:spcAft>
              <a:buNone/>
            </a:pPr>
            <a:r>
              <a:rPr lang="fr-CA" sz="1400" dirty="0">
                <a:latin typeface="Maiandra GD" panose="020E0502030308020204" pitchFamily="34" charset="0"/>
              </a:rPr>
              <a:t>Le projet éducatif, la politique d’encadrement, les règles de conduite, les modalités d’application du régime pédagogique, le temps alloué à chaque matière, l’utilisation des locaux, etc.</a:t>
            </a:r>
          </a:p>
          <a:p>
            <a:pPr>
              <a:buFont typeface="Wingdings" panose="05000000000000000000" pitchFamily="2" charset="2"/>
              <a:buChar char="v"/>
            </a:pPr>
            <a:r>
              <a:rPr lang="fr-CA" sz="1400" dirty="0">
                <a:latin typeface="Maiandra GD" panose="020E0502030308020204" pitchFamily="34" charset="0"/>
              </a:rPr>
              <a:t> 5 rencontres par année</a:t>
            </a:r>
          </a:p>
          <a:p>
            <a:pPr>
              <a:buFont typeface="Wingdings" panose="05000000000000000000" pitchFamily="2" charset="2"/>
              <a:buChar char="v"/>
            </a:pPr>
            <a:r>
              <a:rPr lang="fr-CA" sz="1400" dirty="0">
                <a:latin typeface="Maiandra GD" panose="020E0502030308020204" pitchFamily="34" charset="0"/>
              </a:rPr>
              <a:t> Possibilité de suivre une formation</a:t>
            </a:r>
          </a:p>
          <a:p>
            <a:pPr>
              <a:buFont typeface="Wingdings" panose="05000000000000000000" pitchFamily="2" charset="2"/>
              <a:buChar char="v"/>
            </a:pPr>
            <a:r>
              <a:rPr lang="fr-CA" sz="1400" dirty="0">
                <a:latin typeface="Maiandra GD" panose="020E0502030308020204" pitchFamily="34" charset="0"/>
              </a:rPr>
              <a:t> Possibilité d’intégrer le conseil d’administration du Centre de services scolaire René-Lévesque</a:t>
            </a:r>
          </a:p>
          <a:p>
            <a:pPr marL="0" indent="0">
              <a:lnSpc>
                <a:spcPct val="100000"/>
              </a:lnSpc>
              <a:spcBef>
                <a:spcPts val="0"/>
              </a:spcBef>
              <a:spcAft>
                <a:spcPts val="0"/>
              </a:spcAft>
              <a:buNone/>
            </a:pPr>
            <a:endParaRPr lang="fr-CA" sz="1400" dirty="0">
              <a:latin typeface="Maiandra GD" panose="020E0502030308020204" pitchFamily="34" charset="0"/>
            </a:endParaRPr>
          </a:p>
          <a:p>
            <a:pPr marL="0" indent="0">
              <a:lnSpc>
                <a:spcPct val="100000"/>
              </a:lnSpc>
              <a:spcBef>
                <a:spcPts val="0"/>
              </a:spcBef>
              <a:spcAft>
                <a:spcPts val="0"/>
              </a:spcAft>
              <a:buNone/>
            </a:pPr>
            <a:r>
              <a:rPr lang="fr-CA" b="1" dirty="0">
                <a:solidFill>
                  <a:schemeClr val="accent1"/>
                </a:solidFill>
                <a:latin typeface="Maiandra GD" panose="020E0502030308020204" pitchFamily="34" charset="0"/>
              </a:rPr>
              <a:t>Les étapes de l’élection</a:t>
            </a:r>
          </a:p>
          <a:p>
            <a:pPr marL="0" indent="0">
              <a:lnSpc>
                <a:spcPct val="100000"/>
              </a:lnSpc>
              <a:spcBef>
                <a:spcPts val="0"/>
              </a:spcBef>
              <a:spcAft>
                <a:spcPts val="0"/>
              </a:spcAft>
              <a:buNone/>
            </a:pPr>
            <a:r>
              <a:rPr lang="fr-CA" sz="1400" dirty="0">
                <a:latin typeface="Maiandra GD" panose="020E0502030308020204" pitchFamily="34" charset="0"/>
              </a:rPr>
              <a:t>1- Proposition – Acceptation</a:t>
            </a:r>
          </a:p>
          <a:p>
            <a:pPr marL="0" indent="0">
              <a:lnSpc>
                <a:spcPct val="100000"/>
              </a:lnSpc>
              <a:spcBef>
                <a:spcPts val="0"/>
              </a:spcBef>
              <a:spcAft>
                <a:spcPts val="0"/>
              </a:spcAft>
              <a:buNone/>
            </a:pPr>
            <a:r>
              <a:rPr lang="fr-CA" sz="1400" dirty="0">
                <a:latin typeface="Maiandra GD" panose="020E0502030308020204" pitchFamily="34" charset="0"/>
              </a:rPr>
              <a:t>2- Élections</a:t>
            </a:r>
          </a:p>
          <a:p>
            <a:pPr marL="0" indent="0">
              <a:buNone/>
            </a:pPr>
            <a:endParaRPr lang="fr-CA" sz="2000" dirty="0"/>
          </a:p>
          <a:p>
            <a:pPr marL="0" indent="0">
              <a:buNone/>
            </a:pPr>
            <a:endParaRPr lang="fr-CA" sz="2000" dirty="0"/>
          </a:p>
        </p:txBody>
      </p:sp>
    </p:spTree>
    <p:extLst>
      <p:ext uri="{BB962C8B-B14F-4D97-AF65-F5344CB8AC3E}">
        <p14:creationId xmlns:p14="http://schemas.microsoft.com/office/powerpoint/2010/main" val="2336412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C3B573-03D1-4005-9D39-49E5C582DFB1}"/>
              </a:ext>
            </a:extLst>
          </p:cNvPr>
          <p:cNvSpPr>
            <a:spLocks noGrp="1"/>
          </p:cNvSpPr>
          <p:nvPr>
            <p:ph type="title"/>
            <p:custDataLst>
              <p:tags r:id="rId1"/>
            </p:custDataLst>
          </p:nvPr>
        </p:nvSpPr>
        <p:spPr>
          <a:xfrm>
            <a:off x="1186186" y="297181"/>
            <a:ext cx="3494341" cy="3793488"/>
          </a:xfrm>
          <a:noFill/>
        </p:spPr>
        <p:txBody>
          <a:bodyPr vert="horz" lIns="91440" tIns="45720" rIns="91440" bIns="45720" rtlCol="0" anchor="b">
            <a:normAutofit/>
          </a:bodyPr>
          <a:lstStyle/>
          <a:p>
            <a:r>
              <a:rPr lang="en-US" sz="4600" kern="1200">
                <a:solidFill>
                  <a:schemeClr val="tx1"/>
                </a:solidFill>
                <a:latin typeface="+mj-lt"/>
                <a:ea typeface="+mj-ea"/>
                <a:cs typeface="+mj-cs"/>
              </a:rPr>
              <a:t>Période de questions</a:t>
            </a:r>
            <a:endParaRPr lang="en-US" sz="4600" kern="1200" dirty="0">
              <a:solidFill>
                <a:schemeClr val="tx1"/>
              </a:solidFill>
              <a:latin typeface="+mj-lt"/>
              <a:ea typeface="+mj-ea"/>
              <a:cs typeface="+mj-cs"/>
            </a:endParaRPr>
          </a:p>
        </p:txBody>
      </p:sp>
      <p:pic>
        <p:nvPicPr>
          <p:cNvPr id="5" name="Espace réservé du contenu 4" descr="Une image contenant alimentation&#10;&#10;Description générée automatiquement">
            <a:extLst>
              <a:ext uri="{FF2B5EF4-FFF2-40B4-BE49-F238E27FC236}">
                <a16:creationId xmlns:a16="http://schemas.microsoft.com/office/drawing/2014/main" id="{65FE9632-DCB6-455F-81A0-D58792A3D253}"/>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335744" y="804672"/>
            <a:ext cx="4146437" cy="5248656"/>
          </a:xfrm>
          <a:prstGeom prst="rect">
            <a:avLst/>
          </a:prstGeom>
          <a:effectLst/>
        </p:spPr>
      </p:pic>
      <p:sp>
        <p:nvSpPr>
          <p:cNvPr id="6" name="ZoneTexte 5">
            <a:extLst>
              <a:ext uri="{FF2B5EF4-FFF2-40B4-BE49-F238E27FC236}">
                <a16:creationId xmlns:a16="http://schemas.microsoft.com/office/drawing/2014/main" id="{E6E7902D-0E29-48C3-A574-DCCD9C835EBD}"/>
              </a:ext>
            </a:extLst>
          </p:cNvPr>
          <p:cNvSpPr txBox="1"/>
          <p:nvPr>
            <p:custDataLst>
              <p:tags r:id="rId3"/>
            </p:custDataLst>
          </p:nvPr>
        </p:nvSpPr>
        <p:spPr>
          <a:xfrm>
            <a:off x="7899423" y="5853273"/>
            <a:ext cx="2582758" cy="200055"/>
          </a:xfrm>
          <a:prstGeom prst="rect">
            <a:avLst/>
          </a:prstGeom>
          <a:solidFill>
            <a:srgbClr val="000000"/>
          </a:solidFill>
        </p:spPr>
        <p:txBody>
          <a:bodyPr wrap="none" rtlCol="0">
            <a:spAutoFit/>
          </a:bodyPr>
          <a:lstStyle/>
          <a:p>
            <a:pPr algn="r">
              <a:spcAft>
                <a:spcPts val="600"/>
              </a:spcAft>
            </a:pPr>
            <a:r>
              <a:rPr lang="fr-CA" sz="700">
                <a:solidFill>
                  <a:srgbClr val="FFFFFF"/>
                </a:solidFill>
                <a:hlinkClick r:id="rId6" tooltip="https://commons.wikimedia.org/wiki/File:Question_mark_1.svg">
                  <a:extLst>
                    <a:ext uri="{A12FA001-AC4F-418D-AE19-62706E023703}">
                      <ahyp:hlinkClr xmlns:ahyp="http://schemas.microsoft.com/office/drawing/2018/hyperlinkcolor" val="tx"/>
                    </a:ext>
                  </a:extLst>
                </a:hlinkClick>
              </a:rPr>
              <a:t>Cette photo</a:t>
            </a:r>
            <a:r>
              <a:rPr lang="fr-CA" sz="700">
                <a:solidFill>
                  <a:srgbClr val="FFFFFF"/>
                </a:solidFill>
              </a:rPr>
              <a:t> par Auteur inconnu est soumise à la licence </a:t>
            </a:r>
            <a:r>
              <a:rPr lang="fr-CA" sz="700">
                <a:solidFill>
                  <a:srgbClr val="FFFFFF"/>
                </a:solidFill>
                <a:hlinkClick r:id="rId7" tooltip="https://creativecommons.org/licenses/by-sa/3.0/">
                  <a:extLst>
                    <a:ext uri="{A12FA001-AC4F-418D-AE19-62706E023703}">
                      <ahyp:hlinkClr xmlns:ahyp="http://schemas.microsoft.com/office/drawing/2018/hyperlinkcolor" val="tx"/>
                    </a:ext>
                  </a:extLst>
                </a:hlinkClick>
              </a:rPr>
              <a:t>CC BY-SA</a:t>
            </a:r>
            <a:endParaRPr lang="fr-CA" sz="700">
              <a:solidFill>
                <a:srgbClr val="FFFFFF"/>
              </a:solidFill>
            </a:endParaRPr>
          </a:p>
        </p:txBody>
      </p:sp>
      <p:sp>
        <p:nvSpPr>
          <p:cNvPr id="3" name="ZoneTexte 2">
            <a:extLst>
              <a:ext uri="{FF2B5EF4-FFF2-40B4-BE49-F238E27FC236}">
                <a16:creationId xmlns:a16="http://schemas.microsoft.com/office/drawing/2014/main" id="{8AB83532-D2F3-4AF0-8130-638DDB83EA35}"/>
              </a:ext>
            </a:extLst>
          </p:cNvPr>
          <p:cNvSpPr txBox="1"/>
          <p:nvPr/>
        </p:nvSpPr>
        <p:spPr>
          <a:xfrm>
            <a:off x="1186186" y="914400"/>
            <a:ext cx="5332060" cy="584775"/>
          </a:xfrm>
          <a:prstGeom prst="rect">
            <a:avLst/>
          </a:prstGeom>
          <a:noFill/>
        </p:spPr>
        <p:txBody>
          <a:bodyPr wrap="square" rtlCol="0">
            <a:spAutoFit/>
          </a:bodyPr>
          <a:lstStyle/>
          <a:p>
            <a:r>
              <a:rPr lang="fr-CA" sz="3200" dirty="0">
                <a:solidFill>
                  <a:schemeClr val="accent1"/>
                </a:solidFill>
                <a:latin typeface="Maiandra GD" panose="020E0502030308020204" pitchFamily="34" charset="0"/>
              </a:rPr>
              <a:t>Bonne année scolaire à tous!</a:t>
            </a:r>
          </a:p>
        </p:txBody>
      </p:sp>
    </p:spTree>
    <p:extLst>
      <p:ext uri="{BB962C8B-B14F-4D97-AF65-F5344CB8AC3E}">
        <p14:creationId xmlns:p14="http://schemas.microsoft.com/office/powerpoint/2010/main" val="13425432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9"/>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5"/>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5"/>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5"/>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5"/>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1"/>
</p:tagLst>
</file>

<file path=ppt/tags/tag30.xml><?xml version="1.0" encoding="utf-8"?>
<p:tagLst xmlns:a="http://schemas.openxmlformats.org/drawingml/2006/main" xmlns:r="http://schemas.openxmlformats.org/officeDocument/2006/relationships" xmlns:p="http://schemas.openxmlformats.org/presentationml/2006/main">
  <p:tag name="NUM" val="2"/>
</p:tagLst>
</file>

<file path=ppt/tags/tag3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4446</TotalTime>
  <Words>1413</Words>
  <Application>Microsoft Office PowerPoint</Application>
  <PresentationFormat>Grand écran</PresentationFormat>
  <Paragraphs>146</Paragraphs>
  <Slides>14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14</vt:i4>
      </vt:variant>
    </vt:vector>
  </HeadingPairs>
  <TitlesOfParts>
    <vt:vector size="22" baseType="lpstr">
      <vt:lpstr>Arial</vt:lpstr>
      <vt:lpstr>Calibri</vt:lpstr>
      <vt:lpstr>Calibri Light</vt:lpstr>
      <vt:lpstr>Jokerman</vt:lpstr>
      <vt:lpstr>Maiandra GD</vt:lpstr>
      <vt:lpstr>Symbol</vt:lpstr>
      <vt:lpstr>Wingdings</vt:lpstr>
      <vt:lpstr>Rétrospective</vt:lpstr>
      <vt:lpstr>RAPPORT ANNUEL DU CONSEIL D’ÉTABLISSEMENT 2021-2022   Assemblée générale annuelle 20 septembre 2022      </vt:lpstr>
      <vt:lpstr>Coordonnées </vt:lpstr>
      <vt:lpstr>Mot de la direction </vt:lpstr>
      <vt:lpstr>Mot de la présidente  </vt:lpstr>
      <vt:lpstr>Portrait de l’école </vt:lpstr>
      <vt:lpstr>Présentation PowerPoint</vt:lpstr>
      <vt:lpstr>Clientèle scolaire 2021-2022</vt:lpstr>
      <vt:lpstr>Membres de l’équipe-école 2021-2022</vt:lpstr>
      <vt:lpstr>Membres de l’équipe-école 2021-2022 (suite)</vt:lpstr>
      <vt:lpstr>Membres du Conseil d’établissement  2021-2022 </vt:lpstr>
      <vt:lpstr>Sujets traités par le conseil</vt:lpstr>
      <vt:lpstr>Dates des rencontres 2021-2022</vt:lpstr>
      <vt:lpstr>Élections des membres du CE</vt:lpstr>
      <vt:lpstr>Période de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RAPPORT ANNUEL DU CONSEIL D’ÉTABLISSEMENT 2020-2021      </dc:title>
  <dc:creator>Sophie Lescelleur</dc:creator>
  <cp:lastModifiedBy>École Saint-Bernard</cp:lastModifiedBy>
  <cp:revision>51</cp:revision>
  <cp:lastPrinted>2021-07-01T15:19:16Z</cp:lastPrinted>
  <dcterms:created xsi:type="dcterms:W3CDTF">2021-06-03T19:16:10Z</dcterms:created>
  <dcterms:modified xsi:type="dcterms:W3CDTF">2022-11-08T18:41:43Z</dcterms:modified>
</cp:coreProperties>
</file>